
<file path=[Content_Types].xml><?xml version="1.0" encoding="utf-8"?>
<Types xmlns="http://schemas.openxmlformats.org/package/2006/content-types"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media/image3.jpg" ContentType="image/jpeg"/>
  <Override PartName="/ppt/media/image4.jpg" ContentType="image/jpeg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media/image13.jpg" ContentType="image/jpeg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73" r:id="rId2"/>
    <p:sldId id="257" r:id="rId3"/>
    <p:sldId id="258" r:id="rId4"/>
    <p:sldId id="275" r:id="rId5"/>
    <p:sldId id="276" r:id="rId6"/>
    <p:sldId id="277" r:id="rId7"/>
    <p:sldId id="285" r:id="rId8"/>
    <p:sldId id="279" r:id="rId9"/>
    <p:sldId id="278" r:id="rId10"/>
    <p:sldId id="280" r:id="rId11"/>
    <p:sldId id="281" r:id="rId12"/>
    <p:sldId id="274" r:id="rId13"/>
    <p:sldId id="283" r:id="rId14"/>
    <p:sldId id="28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jith Murugaian" initials="AM" lastIdx="1" clrIdx="0">
    <p:extLst>
      <p:ext uri="{19B8F6BF-5375-455C-9EA6-DF929625EA0E}">
        <p15:presenceInfo xmlns:p15="http://schemas.microsoft.com/office/powerpoint/2012/main" userId="b2a9c4363f9d340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64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3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421776-E010-4847-B6CC-507CC6E55094}" type="doc">
      <dgm:prSet loTypeId="urn:microsoft.com/office/officeart/2005/8/layout/vList2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43FFF9C-0766-4FF5-9FEA-FDFBDFAC0BF5}">
      <dgm:prSet custT="1"/>
      <dgm:spPr>
        <a:solidFill>
          <a:schemeClr val="tx1">
            <a:lumMod val="95000"/>
            <a:lumOff val="5000"/>
          </a:schemeClr>
        </a:solidFill>
        <a:ln>
          <a:noFill/>
        </a:ln>
      </dgm:spPr>
      <dgm:t>
        <a:bodyPr/>
        <a:lstStyle/>
        <a:p>
          <a:r>
            <a:rPr lang="en-US" sz="1800" noProof="0" dirty="0"/>
            <a:t>Problem Statement</a:t>
          </a:r>
        </a:p>
      </dgm:t>
    </dgm:pt>
    <dgm:pt modelId="{21C38989-4F8B-49D7-B49B-C1DB93A7E34D}" type="parTrans" cxnId="{D2346A5D-308E-482C-90C2-EC5EEA7A4A49}">
      <dgm:prSet/>
      <dgm:spPr/>
      <dgm:t>
        <a:bodyPr/>
        <a:lstStyle/>
        <a:p>
          <a:endParaRPr lang="en-US" sz="1800" noProof="0" dirty="0"/>
        </a:p>
      </dgm:t>
    </dgm:pt>
    <dgm:pt modelId="{9FA2576D-2D29-4B63-A64B-5C6457C240AD}" type="sibTrans" cxnId="{D2346A5D-308E-482C-90C2-EC5EEA7A4A49}">
      <dgm:prSet custT="1"/>
      <dgm:spPr>
        <a:ln w="3175">
          <a:solidFill>
            <a:schemeClr val="bg1"/>
          </a:solidFill>
        </a:ln>
      </dgm:spPr>
      <dgm:t>
        <a:bodyPr/>
        <a:lstStyle/>
        <a:p>
          <a:endParaRPr lang="en-US" sz="1800" noProof="0" dirty="0"/>
        </a:p>
      </dgm:t>
    </dgm:pt>
    <dgm:pt modelId="{BD49575B-5225-45FF-9A45-AC7A56C53C09}">
      <dgm:prSet custT="1"/>
      <dgm:spPr>
        <a:solidFill>
          <a:schemeClr val="tx1">
            <a:lumMod val="95000"/>
            <a:lumOff val="5000"/>
          </a:schemeClr>
        </a:solidFill>
        <a:ln>
          <a:noFill/>
        </a:ln>
      </dgm:spPr>
      <dgm:t>
        <a:bodyPr/>
        <a:lstStyle/>
        <a:p>
          <a:r>
            <a:rPr lang="en-US" sz="1800" noProof="0" dirty="0"/>
            <a:t>Objective</a:t>
          </a:r>
        </a:p>
      </dgm:t>
    </dgm:pt>
    <dgm:pt modelId="{253B794F-147F-403F-A115-05EAEC3E55B6}" type="parTrans" cxnId="{E8CC1000-43CA-455F-ADE2-5D7D59ACA69A}">
      <dgm:prSet/>
      <dgm:spPr/>
      <dgm:t>
        <a:bodyPr/>
        <a:lstStyle/>
        <a:p>
          <a:endParaRPr lang="en-US" sz="1800" noProof="0" dirty="0"/>
        </a:p>
      </dgm:t>
    </dgm:pt>
    <dgm:pt modelId="{9FBF3DC7-9E96-4C59-BFFE-04B595B38907}" type="sibTrans" cxnId="{E8CC1000-43CA-455F-ADE2-5D7D59ACA69A}">
      <dgm:prSet custT="1"/>
      <dgm:spPr>
        <a:ln w="3175">
          <a:solidFill>
            <a:schemeClr val="bg1"/>
          </a:solidFill>
        </a:ln>
      </dgm:spPr>
      <dgm:t>
        <a:bodyPr/>
        <a:lstStyle/>
        <a:p>
          <a:endParaRPr lang="en-US" sz="1800" noProof="0" dirty="0"/>
        </a:p>
      </dgm:t>
    </dgm:pt>
    <dgm:pt modelId="{64AA0259-DDB6-4336-9A78-133E62130859}">
      <dgm:prSet custT="1"/>
      <dgm:spPr>
        <a:solidFill>
          <a:schemeClr val="tx1">
            <a:lumMod val="95000"/>
            <a:lumOff val="5000"/>
          </a:schemeClr>
        </a:solidFill>
        <a:ln>
          <a:noFill/>
        </a:ln>
      </dgm:spPr>
      <dgm:t>
        <a:bodyPr/>
        <a:lstStyle/>
        <a:p>
          <a:r>
            <a:rPr lang="en-US" sz="1800" noProof="0" dirty="0"/>
            <a:t>Methodology</a:t>
          </a:r>
        </a:p>
      </dgm:t>
    </dgm:pt>
    <dgm:pt modelId="{B44386AA-8058-47CA-A836-D0552C6BC12B}" type="parTrans" cxnId="{F5A2D4F0-1A27-4D28-AB8A-F11AEABAC6BB}">
      <dgm:prSet/>
      <dgm:spPr/>
      <dgm:t>
        <a:bodyPr/>
        <a:lstStyle/>
        <a:p>
          <a:endParaRPr lang="en-US" sz="1800" noProof="0" dirty="0"/>
        </a:p>
      </dgm:t>
    </dgm:pt>
    <dgm:pt modelId="{AD7AA6A6-1484-426D-A97C-41CEB8CDC8B2}" type="sibTrans" cxnId="{F5A2D4F0-1A27-4D28-AB8A-F11AEABAC6BB}">
      <dgm:prSet custT="1"/>
      <dgm:spPr>
        <a:ln w="3175">
          <a:solidFill>
            <a:schemeClr val="bg1"/>
          </a:solidFill>
        </a:ln>
      </dgm:spPr>
      <dgm:t>
        <a:bodyPr/>
        <a:lstStyle/>
        <a:p>
          <a:endParaRPr lang="en-US" sz="1800" noProof="0" dirty="0"/>
        </a:p>
      </dgm:t>
    </dgm:pt>
    <dgm:pt modelId="{C5BAC327-5029-421F-B06B-8BCC2BE86724}">
      <dgm:prSet custT="1"/>
      <dgm:spPr>
        <a:solidFill>
          <a:schemeClr val="tx1">
            <a:lumMod val="95000"/>
            <a:lumOff val="5000"/>
          </a:schemeClr>
        </a:solidFill>
        <a:ln>
          <a:noFill/>
        </a:ln>
      </dgm:spPr>
      <dgm:t>
        <a:bodyPr/>
        <a:lstStyle/>
        <a:p>
          <a:r>
            <a:rPr lang="en-US" sz="1800" noProof="0" dirty="0"/>
            <a:t>A) Data Extraction and Labeling</a:t>
          </a:r>
        </a:p>
      </dgm:t>
    </dgm:pt>
    <dgm:pt modelId="{638B1780-9A5F-44A4-80C3-3A4ECD66EFC0}" type="parTrans" cxnId="{51D3C2C8-5FE6-4546-B54F-3326F1CC1E53}">
      <dgm:prSet/>
      <dgm:spPr/>
      <dgm:t>
        <a:bodyPr/>
        <a:lstStyle/>
        <a:p>
          <a:endParaRPr lang="en-US" sz="1800" noProof="0" dirty="0"/>
        </a:p>
      </dgm:t>
    </dgm:pt>
    <dgm:pt modelId="{ACBD8BCC-40B2-412C-A814-E26171378494}" type="sibTrans" cxnId="{51D3C2C8-5FE6-4546-B54F-3326F1CC1E53}">
      <dgm:prSet custT="1"/>
      <dgm:spPr>
        <a:ln w="3175">
          <a:solidFill>
            <a:schemeClr val="bg1"/>
          </a:solidFill>
        </a:ln>
      </dgm:spPr>
      <dgm:t>
        <a:bodyPr/>
        <a:lstStyle/>
        <a:p>
          <a:endParaRPr lang="en-US" sz="1800" noProof="0" dirty="0"/>
        </a:p>
      </dgm:t>
    </dgm:pt>
    <dgm:pt modelId="{F27BFE3F-18E4-4B73-BAE2-E7A86FF0AEA2}">
      <dgm:prSet custT="1"/>
      <dgm:spPr>
        <a:solidFill>
          <a:schemeClr val="tx1">
            <a:lumMod val="95000"/>
            <a:lumOff val="5000"/>
          </a:schemeClr>
        </a:solidFill>
        <a:ln>
          <a:noFill/>
        </a:ln>
      </dgm:spPr>
      <dgm:t>
        <a:bodyPr/>
        <a:lstStyle/>
        <a:p>
          <a:r>
            <a:rPr lang="en-US" sz="1800" noProof="0" dirty="0"/>
            <a:t>B) Data Processing</a:t>
          </a:r>
        </a:p>
      </dgm:t>
    </dgm:pt>
    <dgm:pt modelId="{C45318B5-237B-4A95-9E06-82E7DD96C8D6}" type="parTrans" cxnId="{262C823C-99D7-4A06-BD1D-749ABC10A2F9}">
      <dgm:prSet/>
      <dgm:spPr/>
      <dgm:t>
        <a:bodyPr/>
        <a:lstStyle/>
        <a:p>
          <a:endParaRPr lang="en-US" sz="1800" noProof="0" dirty="0"/>
        </a:p>
      </dgm:t>
    </dgm:pt>
    <dgm:pt modelId="{63879B70-412B-4A38-A5F0-ACE9DE811ACE}" type="sibTrans" cxnId="{262C823C-99D7-4A06-BD1D-749ABC10A2F9}">
      <dgm:prSet custT="1"/>
      <dgm:spPr>
        <a:ln w="3175">
          <a:solidFill>
            <a:schemeClr val="bg1"/>
          </a:solidFill>
        </a:ln>
      </dgm:spPr>
      <dgm:t>
        <a:bodyPr/>
        <a:lstStyle/>
        <a:p>
          <a:endParaRPr lang="en-US" sz="1800" noProof="0" dirty="0"/>
        </a:p>
      </dgm:t>
    </dgm:pt>
    <dgm:pt modelId="{4FEB6AD1-59D3-482B-83C0-1EA3608059EE}">
      <dgm:prSet custT="1"/>
      <dgm:spPr>
        <a:solidFill>
          <a:schemeClr val="tx1">
            <a:lumMod val="95000"/>
            <a:lumOff val="5000"/>
          </a:schemeClr>
        </a:solidFill>
        <a:ln>
          <a:noFill/>
        </a:ln>
      </dgm:spPr>
      <dgm:t>
        <a:bodyPr/>
        <a:lstStyle/>
        <a:p>
          <a:r>
            <a:rPr lang="en-US" sz="1800" noProof="0" dirty="0"/>
            <a:t>C) Model Building and Results</a:t>
          </a:r>
        </a:p>
      </dgm:t>
    </dgm:pt>
    <dgm:pt modelId="{7190A57A-044C-453F-8080-C6D5527D430B}" type="parTrans" cxnId="{E3FE93A1-C490-49F0-A71D-604E12A96606}">
      <dgm:prSet/>
      <dgm:spPr/>
      <dgm:t>
        <a:bodyPr/>
        <a:lstStyle/>
        <a:p>
          <a:endParaRPr lang="en-US" sz="1800" noProof="0" dirty="0"/>
        </a:p>
      </dgm:t>
    </dgm:pt>
    <dgm:pt modelId="{017AE23F-C9A0-4660-98CE-6492AFC9FBA5}" type="sibTrans" cxnId="{E3FE93A1-C490-49F0-A71D-604E12A96606}">
      <dgm:prSet custT="1"/>
      <dgm:spPr>
        <a:ln w="3175">
          <a:solidFill>
            <a:schemeClr val="bg1"/>
          </a:solidFill>
        </a:ln>
      </dgm:spPr>
      <dgm:t>
        <a:bodyPr/>
        <a:lstStyle/>
        <a:p>
          <a:endParaRPr lang="en-US" sz="1800" noProof="0" dirty="0"/>
        </a:p>
      </dgm:t>
    </dgm:pt>
    <dgm:pt modelId="{02E3298C-F373-4F22-BD25-CC5ABFBCB9A4}">
      <dgm:prSet custT="1"/>
      <dgm:spPr>
        <a:solidFill>
          <a:schemeClr val="tx1">
            <a:lumMod val="95000"/>
            <a:lumOff val="5000"/>
          </a:schemeClr>
        </a:solidFill>
        <a:ln>
          <a:noFill/>
        </a:ln>
      </dgm:spPr>
      <dgm:t>
        <a:bodyPr/>
        <a:lstStyle/>
        <a:p>
          <a:r>
            <a:rPr lang="en-US" sz="1800" noProof="0" dirty="0"/>
            <a:t>Challenges Faced</a:t>
          </a:r>
        </a:p>
      </dgm:t>
    </dgm:pt>
    <dgm:pt modelId="{E113E5E0-87CC-46D7-9277-AF9CDBD9AB7E}" type="parTrans" cxnId="{B4291195-3F95-4683-B352-E1F772E062FD}">
      <dgm:prSet/>
      <dgm:spPr/>
      <dgm:t>
        <a:bodyPr/>
        <a:lstStyle/>
        <a:p>
          <a:endParaRPr lang="en-US" sz="1800" noProof="0" dirty="0"/>
        </a:p>
      </dgm:t>
    </dgm:pt>
    <dgm:pt modelId="{AA59180B-77D0-4172-B6C7-C808672A4FC5}" type="sibTrans" cxnId="{B4291195-3F95-4683-B352-E1F772E062FD}">
      <dgm:prSet custT="1"/>
      <dgm:spPr>
        <a:ln w="3175">
          <a:solidFill>
            <a:schemeClr val="bg1"/>
          </a:solidFill>
        </a:ln>
      </dgm:spPr>
      <dgm:t>
        <a:bodyPr/>
        <a:lstStyle/>
        <a:p>
          <a:endParaRPr lang="en-US" sz="1800" noProof="0" dirty="0"/>
        </a:p>
      </dgm:t>
    </dgm:pt>
    <dgm:pt modelId="{FD81B601-EC0A-424F-9A5D-B4638AC5E33E}">
      <dgm:prSet custT="1"/>
      <dgm:spPr>
        <a:solidFill>
          <a:schemeClr val="tx1">
            <a:lumMod val="95000"/>
            <a:lumOff val="5000"/>
          </a:schemeClr>
        </a:solidFill>
        <a:ln>
          <a:noFill/>
        </a:ln>
      </dgm:spPr>
      <dgm:t>
        <a:bodyPr/>
        <a:lstStyle/>
        <a:p>
          <a:r>
            <a:rPr lang="en-US" sz="1800" noProof="0" dirty="0"/>
            <a:t>Demonstration of the Product</a:t>
          </a:r>
        </a:p>
      </dgm:t>
    </dgm:pt>
    <dgm:pt modelId="{293083C6-EED7-4FB2-91E0-A01D09B0BBEB}" type="parTrans" cxnId="{68C5C5FC-CD8A-4CED-9214-FE897760E712}">
      <dgm:prSet/>
      <dgm:spPr/>
      <dgm:t>
        <a:bodyPr/>
        <a:lstStyle/>
        <a:p>
          <a:endParaRPr lang="en-US" sz="1800" noProof="0" dirty="0"/>
        </a:p>
      </dgm:t>
    </dgm:pt>
    <dgm:pt modelId="{2B415EBF-7E6D-4DA2-A1EA-074FB46EF998}" type="sibTrans" cxnId="{68C5C5FC-CD8A-4CED-9214-FE897760E712}">
      <dgm:prSet custT="1"/>
      <dgm:spPr>
        <a:ln w="3175">
          <a:solidFill>
            <a:schemeClr val="bg1"/>
          </a:solidFill>
        </a:ln>
      </dgm:spPr>
      <dgm:t>
        <a:bodyPr/>
        <a:lstStyle/>
        <a:p>
          <a:endParaRPr lang="en-US" sz="1800" noProof="0" dirty="0"/>
        </a:p>
      </dgm:t>
    </dgm:pt>
    <dgm:pt modelId="{7F5E3AB2-F15D-406F-8379-FB8EA76C8DE8}">
      <dgm:prSet custT="1"/>
      <dgm:spPr>
        <a:solidFill>
          <a:schemeClr val="tx1">
            <a:lumMod val="95000"/>
            <a:lumOff val="5000"/>
          </a:schemeClr>
        </a:solidFill>
        <a:ln>
          <a:noFill/>
        </a:ln>
      </dgm:spPr>
      <dgm:t>
        <a:bodyPr/>
        <a:lstStyle/>
        <a:p>
          <a:r>
            <a:rPr lang="en-US" sz="1800" noProof="0" dirty="0"/>
            <a:t>Conclusion</a:t>
          </a:r>
        </a:p>
      </dgm:t>
    </dgm:pt>
    <dgm:pt modelId="{EB0C63A6-CDA3-432E-93DE-B99E7F6D5D36}" type="parTrans" cxnId="{BF8999DE-1E97-439E-9986-6F387877376D}">
      <dgm:prSet/>
      <dgm:spPr/>
      <dgm:t>
        <a:bodyPr/>
        <a:lstStyle/>
        <a:p>
          <a:endParaRPr lang="en-US" sz="1800" noProof="0" dirty="0"/>
        </a:p>
      </dgm:t>
    </dgm:pt>
    <dgm:pt modelId="{9EB2D151-C403-4A2E-ACD1-42738CA56F57}" type="sibTrans" cxnId="{BF8999DE-1E97-439E-9986-6F387877376D}">
      <dgm:prSet custT="1"/>
      <dgm:spPr>
        <a:ln w="3175">
          <a:solidFill>
            <a:schemeClr val="bg1"/>
          </a:solidFill>
        </a:ln>
      </dgm:spPr>
      <dgm:t>
        <a:bodyPr/>
        <a:lstStyle/>
        <a:p>
          <a:endParaRPr lang="en-US" sz="1800" noProof="0" dirty="0"/>
        </a:p>
      </dgm:t>
    </dgm:pt>
    <dgm:pt modelId="{DEA4AC22-1571-41DD-8B33-589551388AF9}" type="pres">
      <dgm:prSet presAssocID="{8B421776-E010-4847-B6CC-507CC6E55094}" presName="linear" presStyleCnt="0">
        <dgm:presLayoutVars>
          <dgm:animLvl val="lvl"/>
          <dgm:resizeHandles val="exact"/>
        </dgm:presLayoutVars>
      </dgm:prSet>
      <dgm:spPr/>
    </dgm:pt>
    <dgm:pt modelId="{2BBAF98A-B0EC-4714-BACF-E0B670585C3C}" type="pres">
      <dgm:prSet presAssocID="{443FFF9C-0766-4FF5-9FEA-FDFBDFAC0BF5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0C88172E-4A41-4F46-BC5F-A68E1B76F62B}" type="pres">
      <dgm:prSet presAssocID="{9FA2576D-2D29-4B63-A64B-5C6457C240AD}" presName="spacer" presStyleCnt="0"/>
      <dgm:spPr/>
    </dgm:pt>
    <dgm:pt modelId="{EA5E7037-51CB-4058-93D0-12F1EC1704BB}" type="pres">
      <dgm:prSet presAssocID="{BD49575B-5225-45FF-9A45-AC7A56C53C09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068C8222-D116-4165-A9A6-017A11C61442}" type="pres">
      <dgm:prSet presAssocID="{9FBF3DC7-9E96-4C59-BFFE-04B595B38907}" presName="spacer" presStyleCnt="0"/>
      <dgm:spPr/>
    </dgm:pt>
    <dgm:pt modelId="{31B34D9B-24EB-4EFD-B8B2-11678759C5F6}" type="pres">
      <dgm:prSet presAssocID="{64AA0259-DDB6-4336-9A78-133E62130859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A24EE688-EBDD-47AB-8A3B-8E1AC6D92FF4}" type="pres">
      <dgm:prSet presAssocID="{AD7AA6A6-1484-426D-A97C-41CEB8CDC8B2}" presName="spacer" presStyleCnt="0"/>
      <dgm:spPr/>
    </dgm:pt>
    <dgm:pt modelId="{1AE184DB-11D1-4CAA-82C8-3A8650B61948}" type="pres">
      <dgm:prSet presAssocID="{C5BAC327-5029-421F-B06B-8BCC2BE86724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78728B96-554E-4BF5-855B-273176F2EA84}" type="pres">
      <dgm:prSet presAssocID="{ACBD8BCC-40B2-412C-A814-E26171378494}" presName="spacer" presStyleCnt="0"/>
      <dgm:spPr/>
    </dgm:pt>
    <dgm:pt modelId="{82B9A286-4C25-4C31-AF75-6E540B39DA8E}" type="pres">
      <dgm:prSet presAssocID="{F27BFE3F-18E4-4B73-BAE2-E7A86FF0AEA2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02FE09B4-0C6F-4E7A-99D3-FAF6075B9D94}" type="pres">
      <dgm:prSet presAssocID="{63879B70-412B-4A38-A5F0-ACE9DE811ACE}" presName="spacer" presStyleCnt="0"/>
      <dgm:spPr/>
    </dgm:pt>
    <dgm:pt modelId="{24F04BD3-E29F-476E-BCB0-907BBCA914A5}" type="pres">
      <dgm:prSet presAssocID="{4FEB6AD1-59D3-482B-83C0-1EA3608059EE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41AD4D4A-66D5-42BA-858B-90AA2C022C63}" type="pres">
      <dgm:prSet presAssocID="{017AE23F-C9A0-4660-98CE-6492AFC9FBA5}" presName="spacer" presStyleCnt="0"/>
      <dgm:spPr/>
    </dgm:pt>
    <dgm:pt modelId="{C8727A5D-8253-4612-ADCB-4C505B17D529}" type="pres">
      <dgm:prSet presAssocID="{02E3298C-F373-4F22-BD25-CC5ABFBCB9A4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9DA9D661-E5E2-484B-AD0D-7777577F9A55}" type="pres">
      <dgm:prSet presAssocID="{AA59180B-77D0-4172-B6C7-C808672A4FC5}" presName="spacer" presStyleCnt="0"/>
      <dgm:spPr/>
    </dgm:pt>
    <dgm:pt modelId="{126069B4-EB4F-4172-AA89-2E320CA0C752}" type="pres">
      <dgm:prSet presAssocID="{FD81B601-EC0A-424F-9A5D-B4638AC5E33E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4BD18A8B-275F-434E-AA26-CF53194BDC56}" type="pres">
      <dgm:prSet presAssocID="{2B415EBF-7E6D-4DA2-A1EA-074FB46EF998}" presName="spacer" presStyleCnt="0"/>
      <dgm:spPr/>
    </dgm:pt>
    <dgm:pt modelId="{E65AF3AD-B93D-499D-88E0-7ABD450C4519}" type="pres">
      <dgm:prSet presAssocID="{7F5E3AB2-F15D-406F-8379-FB8EA76C8DE8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E8CC1000-43CA-455F-ADE2-5D7D59ACA69A}" srcId="{8B421776-E010-4847-B6CC-507CC6E55094}" destId="{BD49575B-5225-45FF-9A45-AC7A56C53C09}" srcOrd="1" destOrd="0" parTransId="{253B794F-147F-403F-A115-05EAEC3E55B6}" sibTransId="{9FBF3DC7-9E96-4C59-BFFE-04B595B38907}"/>
    <dgm:cxn modelId="{6A7E7803-8146-4043-9BD8-5B023DA7643F}" type="presOf" srcId="{FD81B601-EC0A-424F-9A5D-B4638AC5E33E}" destId="{126069B4-EB4F-4172-AA89-2E320CA0C752}" srcOrd="0" destOrd="0" presId="urn:microsoft.com/office/officeart/2005/8/layout/vList2"/>
    <dgm:cxn modelId="{109BD931-AC9E-4210-8CD3-B2B880FA3503}" type="presOf" srcId="{02E3298C-F373-4F22-BD25-CC5ABFBCB9A4}" destId="{C8727A5D-8253-4612-ADCB-4C505B17D529}" srcOrd="0" destOrd="0" presId="urn:microsoft.com/office/officeart/2005/8/layout/vList2"/>
    <dgm:cxn modelId="{76282237-983E-43EF-A64A-31A1562C118E}" type="presOf" srcId="{443FFF9C-0766-4FF5-9FEA-FDFBDFAC0BF5}" destId="{2BBAF98A-B0EC-4714-BACF-E0B670585C3C}" srcOrd="0" destOrd="0" presId="urn:microsoft.com/office/officeart/2005/8/layout/vList2"/>
    <dgm:cxn modelId="{262C823C-99D7-4A06-BD1D-749ABC10A2F9}" srcId="{8B421776-E010-4847-B6CC-507CC6E55094}" destId="{F27BFE3F-18E4-4B73-BAE2-E7A86FF0AEA2}" srcOrd="4" destOrd="0" parTransId="{C45318B5-237B-4A95-9E06-82E7DD96C8D6}" sibTransId="{63879B70-412B-4A38-A5F0-ACE9DE811ACE}"/>
    <dgm:cxn modelId="{D2346A5D-308E-482C-90C2-EC5EEA7A4A49}" srcId="{8B421776-E010-4847-B6CC-507CC6E55094}" destId="{443FFF9C-0766-4FF5-9FEA-FDFBDFAC0BF5}" srcOrd="0" destOrd="0" parTransId="{21C38989-4F8B-49D7-B49B-C1DB93A7E34D}" sibTransId="{9FA2576D-2D29-4B63-A64B-5C6457C240AD}"/>
    <dgm:cxn modelId="{EA5BCA67-F8F7-48BA-BE7B-003C83FAA6A3}" type="presOf" srcId="{C5BAC327-5029-421F-B06B-8BCC2BE86724}" destId="{1AE184DB-11D1-4CAA-82C8-3A8650B61948}" srcOrd="0" destOrd="0" presId="urn:microsoft.com/office/officeart/2005/8/layout/vList2"/>
    <dgm:cxn modelId="{B9F1E44F-DA0B-4D6F-BEF0-B01433F3F557}" type="presOf" srcId="{BD49575B-5225-45FF-9A45-AC7A56C53C09}" destId="{EA5E7037-51CB-4058-93D0-12F1EC1704BB}" srcOrd="0" destOrd="0" presId="urn:microsoft.com/office/officeart/2005/8/layout/vList2"/>
    <dgm:cxn modelId="{6FE5308A-7101-48DB-9E26-538DE86F1BA8}" type="presOf" srcId="{4FEB6AD1-59D3-482B-83C0-1EA3608059EE}" destId="{24F04BD3-E29F-476E-BCB0-907BBCA914A5}" srcOrd="0" destOrd="0" presId="urn:microsoft.com/office/officeart/2005/8/layout/vList2"/>
    <dgm:cxn modelId="{B4291195-3F95-4683-B352-E1F772E062FD}" srcId="{8B421776-E010-4847-B6CC-507CC6E55094}" destId="{02E3298C-F373-4F22-BD25-CC5ABFBCB9A4}" srcOrd="6" destOrd="0" parTransId="{E113E5E0-87CC-46D7-9277-AF9CDBD9AB7E}" sibTransId="{AA59180B-77D0-4172-B6C7-C808672A4FC5}"/>
    <dgm:cxn modelId="{E3FE93A1-C490-49F0-A71D-604E12A96606}" srcId="{8B421776-E010-4847-B6CC-507CC6E55094}" destId="{4FEB6AD1-59D3-482B-83C0-1EA3608059EE}" srcOrd="5" destOrd="0" parTransId="{7190A57A-044C-453F-8080-C6D5527D430B}" sibTransId="{017AE23F-C9A0-4660-98CE-6492AFC9FBA5}"/>
    <dgm:cxn modelId="{51D3C2C8-5FE6-4546-B54F-3326F1CC1E53}" srcId="{8B421776-E010-4847-B6CC-507CC6E55094}" destId="{C5BAC327-5029-421F-B06B-8BCC2BE86724}" srcOrd="3" destOrd="0" parTransId="{638B1780-9A5F-44A4-80C3-3A4ECD66EFC0}" sibTransId="{ACBD8BCC-40B2-412C-A814-E26171378494}"/>
    <dgm:cxn modelId="{BF8999DE-1E97-439E-9986-6F387877376D}" srcId="{8B421776-E010-4847-B6CC-507CC6E55094}" destId="{7F5E3AB2-F15D-406F-8379-FB8EA76C8DE8}" srcOrd="8" destOrd="0" parTransId="{EB0C63A6-CDA3-432E-93DE-B99E7F6D5D36}" sibTransId="{9EB2D151-C403-4A2E-ACD1-42738CA56F57}"/>
    <dgm:cxn modelId="{7D25A1E0-1B05-4CF3-A0B2-9E33934979F1}" type="presOf" srcId="{F27BFE3F-18E4-4B73-BAE2-E7A86FF0AEA2}" destId="{82B9A286-4C25-4C31-AF75-6E540B39DA8E}" srcOrd="0" destOrd="0" presId="urn:microsoft.com/office/officeart/2005/8/layout/vList2"/>
    <dgm:cxn modelId="{71076BEC-7454-4068-A99F-DF13F05CB556}" type="presOf" srcId="{7F5E3AB2-F15D-406F-8379-FB8EA76C8DE8}" destId="{E65AF3AD-B93D-499D-88E0-7ABD450C4519}" srcOrd="0" destOrd="0" presId="urn:microsoft.com/office/officeart/2005/8/layout/vList2"/>
    <dgm:cxn modelId="{F5A2D4F0-1A27-4D28-AB8A-F11AEABAC6BB}" srcId="{8B421776-E010-4847-B6CC-507CC6E55094}" destId="{64AA0259-DDB6-4336-9A78-133E62130859}" srcOrd="2" destOrd="0" parTransId="{B44386AA-8058-47CA-A836-D0552C6BC12B}" sibTransId="{AD7AA6A6-1484-426D-A97C-41CEB8CDC8B2}"/>
    <dgm:cxn modelId="{ACB282F6-945D-4ADA-B5E7-DE82BBC77042}" type="presOf" srcId="{8B421776-E010-4847-B6CC-507CC6E55094}" destId="{DEA4AC22-1571-41DD-8B33-589551388AF9}" srcOrd="0" destOrd="0" presId="urn:microsoft.com/office/officeart/2005/8/layout/vList2"/>
    <dgm:cxn modelId="{47818BF9-B3FB-4EEB-BC93-D15296E3E10E}" type="presOf" srcId="{64AA0259-DDB6-4336-9A78-133E62130859}" destId="{31B34D9B-24EB-4EFD-B8B2-11678759C5F6}" srcOrd="0" destOrd="0" presId="urn:microsoft.com/office/officeart/2005/8/layout/vList2"/>
    <dgm:cxn modelId="{68C5C5FC-CD8A-4CED-9214-FE897760E712}" srcId="{8B421776-E010-4847-B6CC-507CC6E55094}" destId="{FD81B601-EC0A-424F-9A5D-B4638AC5E33E}" srcOrd="7" destOrd="0" parTransId="{293083C6-EED7-4FB2-91E0-A01D09B0BBEB}" sibTransId="{2B415EBF-7E6D-4DA2-A1EA-074FB46EF998}"/>
    <dgm:cxn modelId="{24D0B2D3-AA9B-4F06-84F8-202B550D029C}" type="presParOf" srcId="{DEA4AC22-1571-41DD-8B33-589551388AF9}" destId="{2BBAF98A-B0EC-4714-BACF-E0B670585C3C}" srcOrd="0" destOrd="0" presId="urn:microsoft.com/office/officeart/2005/8/layout/vList2"/>
    <dgm:cxn modelId="{470A65EA-34EC-4505-A024-F2CC9CF5546D}" type="presParOf" srcId="{DEA4AC22-1571-41DD-8B33-589551388AF9}" destId="{0C88172E-4A41-4F46-BC5F-A68E1B76F62B}" srcOrd="1" destOrd="0" presId="urn:microsoft.com/office/officeart/2005/8/layout/vList2"/>
    <dgm:cxn modelId="{AE7EFDD2-271E-4CCE-8840-5E8933E94687}" type="presParOf" srcId="{DEA4AC22-1571-41DD-8B33-589551388AF9}" destId="{EA5E7037-51CB-4058-93D0-12F1EC1704BB}" srcOrd="2" destOrd="0" presId="urn:microsoft.com/office/officeart/2005/8/layout/vList2"/>
    <dgm:cxn modelId="{E5F0B4FA-5BB8-48F6-B77F-D7161CB4AFB6}" type="presParOf" srcId="{DEA4AC22-1571-41DD-8B33-589551388AF9}" destId="{068C8222-D116-4165-A9A6-017A11C61442}" srcOrd="3" destOrd="0" presId="urn:microsoft.com/office/officeart/2005/8/layout/vList2"/>
    <dgm:cxn modelId="{BD76BE68-02F4-454E-9A4C-BBDFC1E0C141}" type="presParOf" srcId="{DEA4AC22-1571-41DD-8B33-589551388AF9}" destId="{31B34D9B-24EB-4EFD-B8B2-11678759C5F6}" srcOrd="4" destOrd="0" presId="urn:microsoft.com/office/officeart/2005/8/layout/vList2"/>
    <dgm:cxn modelId="{7488AA69-4ED6-46CF-9149-06072C4AA6BF}" type="presParOf" srcId="{DEA4AC22-1571-41DD-8B33-589551388AF9}" destId="{A24EE688-EBDD-47AB-8A3B-8E1AC6D92FF4}" srcOrd="5" destOrd="0" presId="urn:microsoft.com/office/officeart/2005/8/layout/vList2"/>
    <dgm:cxn modelId="{B07CAA8E-EB02-4978-B58D-AF0B3EAB15D0}" type="presParOf" srcId="{DEA4AC22-1571-41DD-8B33-589551388AF9}" destId="{1AE184DB-11D1-4CAA-82C8-3A8650B61948}" srcOrd="6" destOrd="0" presId="urn:microsoft.com/office/officeart/2005/8/layout/vList2"/>
    <dgm:cxn modelId="{0BB5E21D-829D-482D-A2FA-F091D83596BD}" type="presParOf" srcId="{DEA4AC22-1571-41DD-8B33-589551388AF9}" destId="{78728B96-554E-4BF5-855B-273176F2EA84}" srcOrd="7" destOrd="0" presId="urn:microsoft.com/office/officeart/2005/8/layout/vList2"/>
    <dgm:cxn modelId="{A1DF19BB-F96E-49CF-9769-F0AB8EE9D82A}" type="presParOf" srcId="{DEA4AC22-1571-41DD-8B33-589551388AF9}" destId="{82B9A286-4C25-4C31-AF75-6E540B39DA8E}" srcOrd="8" destOrd="0" presId="urn:microsoft.com/office/officeart/2005/8/layout/vList2"/>
    <dgm:cxn modelId="{45D147CF-09DA-4C81-9380-A16BCA252ACC}" type="presParOf" srcId="{DEA4AC22-1571-41DD-8B33-589551388AF9}" destId="{02FE09B4-0C6F-4E7A-99D3-FAF6075B9D94}" srcOrd="9" destOrd="0" presId="urn:microsoft.com/office/officeart/2005/8/layout/vList2"/>
    <dgm:cxn modelId="{7B59288C-7577-4342-858A-1743F654513A}" type="presParOf" srcId="{DEA4AC22-1571-41DD-8B33-589551388AF9}" destId="{24F04BD3-E29F-476E-BCB0-907BBCA914A5}" srcOrd="10" destOrd="0" presId="urn:microsoft.com/office/officeart/2005/8/layout/vList2"/>
    <dgm:cxn modelId="{011FB9E2-6B6F-4D87-ACC9-2C23D1610EC3}" type="presParOf" srcId="{DEA4AC22-1571-41DD-8B33-589551388AF9}" destId="{41AD4D4A-66D5-42BA-858B-90AA2C022C63}" srcOrd="11" destOrd="0" presId="urn:microsoft.com/office/officeart/2005/8/layout/vList2"/>
    <dgm:cxn modelId="{D491A046-8B2F-4340-8D23-95AB87D6E5F5}" type="presParOf" srcId="{DEA4AC22-1571-41DD-8B33-589551388AF9}" destId="{C8727A5D-8253-4612-ADCB-4C505B17D529}" srcOrd="12" destOrd="0" presId="urn:microsoft.com/office/officeart/2005/8/layout/vList2"/>
    <dgm:cxn modelId="{53A0517B-E968-48BE-9399-7CE07BF64D04}" type="presParOf" srcId="{DEA4AC22-1571-41DD-8B33-589551388AF9}" destId="{9DA9D661-E5E2-484B-AD0D-7777577F9A55}" srcOrd="13" destOrd="0" presId="urn:microsoft.com/office/officeart/2005/8/layout/vList2"/>
    <dgm:cxn modelId="{69EC9417-B016-4BA4-AB8C-9F79195F46EF}" type="presParOf" srcId="{DEA4AC22-1571-41DD-8B33-589551388AF9}" destId="{126069B4-EB4F-4172-AA89-2E320CA0C752}" srcOrd="14" destOrd="0" presId="urn:microsoft.com/office/officeart/2005/8/layout/vList2"/>
    <dgm:cxn modelId="{576D38A5-008C-4E5D-9418-DE2E922E69ED}" type="presParOf" srcId="{DEA4AC22-1571-41DD-8B33-589551388AF9}" destId="{4BD18A8B-275F-434E-AA26-CF53194BDC56}" srcOrd="15" destOrd="0" presId="urn:microsoft.com/office/officeart/2005/8/layout/vList2"/>
    <dgm:cxn modelId="{E683975E-BE49-4166-8B2F-3FCC35A02C0B}" type="presParOf" srcId="{DEA4AC22-1571-41DD-8B33-589551388AF9}" destId="{E65AF3AD-B93D-499D-88E0-7ABD450C4519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DB6854-1837-4D77-8428-D86FD316B6AF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94D863-DBA9-4A20-BA0F-564EA4DB8AB1}">
      <dgm:prSet custT="1"/>
      <dgm:spPr>
        <a:noFill/>
        <a:ln w="3175">
          <a:noFill/>
        </a:ln>
      </dgm:spPr>
      <dgm:t>
        <a:bodyPr/>
        <a:lstStyle/>
        <a:p>
          <a:r>
            <a:rPr lang="en-US" sz="1800" i="1" dirty="0"/>
            <a:t>1</a:t>
          </a:r>
          <a:r>
            <a:rPr lang="en-US" sz="1800" i="0" dirty="0"/>
            <a:t>. Remove Twitter Handles</a:t>
          </a:r>
          <a:br>
            <a:rPr lang="en-US" sz="1800" i="0" dirty="0"/>
          </a:br>
          <a:r>
            <a:rPr lang="en-US" sz="1800" i="0" dirty="0"/>
            <a:t>@username</a:t>
          </a:r>
        </a:p>
      </dgm:t>
    </dgm:pt>
    <dgm:pt modelId="{87231AFB-96C2-47A7-8C9C-9CC42CD06264}" type="parTrans" cxnId="{6B3F044D-15EF-4109-A41A-6B5C44B76B48}">
      <dgm:prSet/>
      <dgm:spPr/>
      <dgm:t>
        <a:bodyPr/>
        <a:lstStyle/>
        <a:p>
          <a:endParaRPr lang="en-US" sz="1800"/>
        </a:p>
      </dgm:t>
    </dgm:pt>
    <dgm:pt modelId="{09335E69-4DED-42CF-B771-BD1CE97B0EC2}" type="sibTrans" cxnId="{6B3F044D-15EF-4109-A41A-6B5C44B76B48}">
      <dgm:prSet/>
      <dgm:spPr/>
      <dgm:t>
        <a:bodyPr/>
        <a:lstStyle/>
        <a:p>
          <a:endParaRPr lang="en-US" sz="1800"/>
        </a:p>
      </dgm:t>
    </dgm:pt>
    <dgm:pt modelId="{676A20F4-D766-4D7F-B766-562500DD10E0}">
      <dgm:prSet custT="1"/>
      <dgm:spPr>
        <a:noFill/>
        <a:ln w="3175">
          <a:noFill/>
        </a:ln>
      </dgm:spPr>
      <dgm:t>
        <a:bodyPr/>
        <a:lstStyle/>
        <a:p>
          <a:r>
            <a:rPr lang="en-US" sz="1800" i="0" dirty="0"/>
            <a:t>2. Remove https links</a:t>
          </a:r>
          <a:br>
            <a:rPr lang="en-US" sz="1800" dirty="0"/>
          </a:br>
          <a:endParaRPr lang="en-US" sz="1800" dirty="0"/>
        </a:p>
      </dgm:t>
    </dgm:pt>
    <dgm:pt modelId="{E6A6B568-63D7-4954-BDEF-34AAF99916E8}" type="parTrans" cxnId="{119C527C-7DE8-4DBD-BFD6-F6CCC53C8D11}">
      <dgm:prSet/>
      <dgm:spPr/>
      <dgm:t>
        <a:bodyPr/>
        <a:lstStyle/>
        <a:p>
          <a:endParaRPr lang="en-US" sz="1800"/>
        </a:p>
      </dgm:t>
    </dgm:pt>
    <dgm:pt modelId="{C98E1AAB-280A-42F8-8719-E54012937F9F}" type="sibTrans" cxnId="{119C527C-7DE8-4DBD-BFD6-F6CCC53C8D11}">
      <dgm:prSet/>
      <dgm:spPr/>
      <dgm:t>
        <a:bodyPr/>
        <a:lstStyle/>
        <a:p>
          <a:endParaRPr lang="en-US" sz="1800"/>
        </a:p>
      </dgm:t>
    </dgm:pt>
    <dgm:pt modelId="{56EB390B-B9C6-4F15-93CF-38AD7DFAD5D0}">
      <dgm:prSet custT="1"/>
      <dgm:spPr>
        <a:noFill/>
        <a:ln w="3175">
          <a:noFill/>
        </a:ln>
      </dgm:spPr>
      <dgm:t>
        <a:bodyPr/>
        <a:lstStyle/>
        <a:p>
          <a:r>
            <a:rPr lang="en-US" sz="1800" i="0" dirty="0"/>
            <a:t>3. Remove hashtags of length &gt;6</a:t>
          </a:r>
          <a:br>
            <a:rPr lang="en-US" sz="1800" i="0" dirty="0"/>
          </a:br>
          <a:endParaRPr lang="en-US" sz="1800" i="0" dirty="0"/>
        </a:p>
      </dgm:t>
    </dgm:pt>
    <dgm:pt modelId="{7A1F9428-1975-493F-B691-AC0DF39A895D}" type="parTrans" cxnId="{A5C0D0FA-8617-4EB1-9018-FDF36AAFE1A2}">
      <dgm:prSet/>
      <dgm:spPr/>
      <dgm:t>
        <a:bodyPr/>
        <a:lstStyle/>
        <a:p>
          <a:endParaRPr lang="en-US" sz="1800"/>
        </a:p>
      </dgm:t>
    </dgm:pt>
    <dgm:pt modelId="{723ED3D3-C51B-4EF3-9B66-1812BB3B838C}" type="sibTrans" cxnId="{A5C0D0FA-8617-4EB1-9018-FDF36AAFE1A2}">
      <dgm:prSet/>
      <dgm:spPr/>
      <dgm:t>
        <a:bodyPr/>
        <a:lstStyle/>
        <a:p>
          <a:endParaRPr lang="en-US" sz="1800"/>
        </a:p>
      </dgm:t>
    </dgm:pt>
    <dgm:pt modelId="{3AD66873-0568-49E4-8A24-98344BC81D0C}">
      <dgm:prSet custT="1"/>
      <dgm:spPr>
        <a:noFill/>
        <a:ln w="3175">
          <a:noFill/>
        </a:ln>
      </dgm:spPr>
      <dgm:t>
        <a:bodyPr/>
        <a:lstStyle/>
        <a:p>
          <a:r>
            <a:rPr lang="en-US" sz="1800" i="0" dirty="0"/>
            <a:t>4. Convert text to lower case</a:t>
          </a:r>
        </a:p>
      </dgm:t>
    </dgm:pt>
    <dgm:pt modelId="{F6A313C2-F48D-4A2C-BADD-02F558474F09}" type="parTrans" cxnId="{CF514671-63E2-4A62-85BF-DDA1FB3DA0F7}">
      <dgm:prSet/>
      <dgm:spPr/>
      <dgm:t>
        <a:bodyPr/>
        <a:lstStyle/>
        <a:p>
          <a:endParaRPr lang="en-US" sz="1800"/>
        </a:p>
      </dgm:t>
    </dgm:pt>
    <dgm:pt modelId="{1FE7092C-CF05-4EE7-B659-663D8C82D07F}" type="sibTrans" cxnId="{CF514671-63E2-4A62-85BF-DDA1FB3DA0F7}">
      <dgm:prSet/>
      <dgm:spPr/>
      <dgm:t>
        <a:bodyPr/>
        <a:lstStyle/>
        <a:p>
          <a:endParaRPr lang="en-US" sz="1800"/>
        </a:p>
      </dgm:t>
    </dgm:pt>
    <dgm:pt modelId="{1DDCD4BB-4684-4D39-A05C-17EB0735932C}">
      <dgm:prSet custT="1"/>
      <dgm:spPr>
        <a:noFill/>
        <a:ln w="3175">
          <a:noFill/>
        </a:ln>
      </dgm:spPr>
      <dgm:t>
        <a:bodyPr/>
        <a:lstStyle/>
        <a:p>
          <a:r>
            <a:rPr lang="en-US" sz="1800" i="0" dirty="0"/>
            <a:t>5. Remove Emoticons</a:t>
          </a:r>
          <a:br>
            <a:rPr lang="en-US" sz="1800" dirty="0"/>
          </a:br>
          <a:endParaRPr lang="en-US" sz="1800" dirty="0"/>
        </a:p>
      </dgm:t>
    </dgm:pt>
    <dgm:pt modelId="{F95B3C35-E967-4136-AF30-41E6134A7042}" type="parTrans" cxnId="{F4B00F58-6E80-4D3F-B94C-336C0FE24231}">
      <dgm:prSet/>
      <dgm:spPr/>
      <dgm:t>
        <a:bodyPr/>
        <a:lstStyle/>
        <a:p>
          <a:endParaRPr lang="en-US" sz="1800"/>
        </a:p>
      </dgm:t>
    </dgm:pt>
    <dgm:pt modelId="{E1483383-94B0-4070-9BEB-CCC1F04633A9}" type="sibTrans" cxnId="{F4B00F58-6E80-4D3F-B94C-336C0FE24231}">
      <dgm:prSet/>
      <dgm:spPr/>
      <dgm:t>
        <a:bodyPr/>
        <a:lstStyle/>
        <a:p>
          <a:endParaRPr lang="en-US" sz="1800"/>
        </a:p>
      </dgm:t>
    </dgm:pt>
    <dgm:pt modelId="{495F8595-2864-46C4-8005-53086FEDCD32}">
      <dgm:prSet custT="1"/>
      <dgm:spPr>
        <a:noFill/>
        <a:ln w="3175">
          <a:noFill/>
        </a:ln>
      </dgm:spPr>
      <dgm:t>
        <a:bodyPr/>
        <a:lstStyle/>
        <a:p>
          <a:r>
            <a:rPr lang="en-US" sz="1800" i="0" dirty="0"/>
            <a:t>6. Convert internet slang words to proper verbal form</a:t>
          </a:r>
          <a:br>
            <a:rPr lang="en-US" sz="1800" i="0" dirty="0"/>
          </a:br>
          <a:endParaRPr lang="en-US" sz="1800" i="0" dirty="0"/>
        </a:p>
      </dgm:t>
    </dgm:pt>
    <dgm:pt modelId="{1C33D8FA-3CF4-4571-B923-A7E2F52C00C0}" type="parTrans" cxnId="{E9609E9E-EEF0-4416-9F32-916FB1B28EBD}">
      <dgm:prSet/>
      <dgm:spPr/>
      <dgm:t>
        <a:bodyPr/>
        <a:lstStyle/>
        <a:p>
          <a:endParaRPr lang="en-US" sz="1800"/>
        </a:p>
      </dgm:t>
    </dgm:pt>
    <dgm:pt modelId="{DA2B7961-DC65-4D52-8562-A71D4D66B941}" type="sibTrans" cxnId="{E9609E9E-EEF0-4416-9F32-916FB1B28EBD}">
      <dgm:prSet/>
      <dgm:spPr/>
      <dgm:t>
        <a:bodyPr/>
        <a:lstStyle/>
        <a:p>
          <a:endParaRPr lang="en-US" sz="1800"/>
        </a:p>
      </dgm:t>
    </dgm:pt>
    <dgm:pt modelId="{C9821FC2-05B6-4996-95C4-1D0F31DBADB1}" type="pres">
      <dgm:prSet presAssocID="{B5DB6854-1837-4D77-8428-D86FD316B6AF}" presName="Name0" presStyleCnt="0">
        <dgm:presLayoutVars>
          <dgm:dir/>
          <dgm:resizeHandles val="exact"/>
        </dgm:presLayoutVars>
      </dgm:prSet>
      <dgm:spPr/>
    </dgm:pt>
    <dgm:pt modelId="{280475B8-CB75-44B6-8B9D-B8A0425E97D7}" type="pres">
      <dgm:prSet presAssocID="{B5DB6854-1837-4D77-8428-D86FD316B6AF}" presName="fgShape" presStyleLbl="fgShp" presStyleIdx="0" presStyleCnt="1"/>
      <dgm:spPr>
        <a:prstGeom prst="leftRightArrow">
          <a:avLst/>
        </a:prstGeom>
        <a:solidFill>
          <a:schemeClr val="tx1"/>
        </a:solidFill>
        <a:ln>
          <a:noFill/>
        </a:ln>
      </dgm:spPr>
    </dgm:pt>
    <dgm:pt modelId="{72EEBCF5-4214-40C3-9125-4749AF4EED0E}" type="pres">
      <dgm:prSet presAssocID="{B5DB6854-1837-4D77-8428-D86FD316B6AF}" presName="linComp" presStyleCnt="0"/>
      <dgm:spPr/>
    </dgm:pt>
    <dgm:pt modelId="{2FAEC2FF-CEEF-488A-80B0-EE70D3059EC3}" type="pres">
      <dgm:prSet presAssocID="{2E94D863-DBA9-4A20-BA0F-564EA4DB8AB1}" presName="compNode" presStyleCnt="0"/>
      <dgm:spPr/>
    </dgm:pt>
    <dgm:pt modelId="{FA963435-61C7-4C78-818C-9DD6908D9E4B}" type="pres">
      <dgm:prSet presAssocID="{2E94D863-DBA9-4A20-BA0F-564EA4DB8AB1}" presName="bkgdShape" presStyleLbl="node1" presStyleIdx="0" presStyleCnt="6"/>
      <dgm:spPr>
        <a:prstGeom prst="rect">
          <a:avLst/>
        </a:prstGeom>
      </dgm:spPr>
    </dgm:pt>
    <dgm:pt modelId="{07D36005-85FC-4542-8C31-69189E2A417C}" type="pres">
      <dgm:prSet presAssocID="{2E94D863-DBA9-4A20-BA0F-564EA4DB8AB1}" presName="nodeTx" presStyleLbl="node1" presStyleIdx="0" presStyleCnt="6">
        <dgm:presLayoutVars>
          <dgm:bulletEnabled val="1"/>
        </dgm:presLayoutVars>
      </dgm:prSet>
      <dgm:spPr/>
    </dgm:pt>
    <dgm:pt modelId="{0618312C-A200-49D9-986B-8C179DEB5DC4}" type="pres">
      <dgm:prSet presAssocID="{2E94D863-DBA9-4A20-BA0F-564EA4DB8AB1}" presName="invisiNode" presStyleLbl="node1" presStyleIdx="0" presStyleCnt="6"/>
      <dgm:spPr/>
    </dgm:pt>
    <dgm:pt modelId="{4B93C967-0298-4350-8C8E-1C4810BB360D}" type="pres">
      <dgm:prSet presAssocID="{2E94D863-DBA9-4A20-BA0F-564EA4DB8AB1}" presName="imagNode" presStyleLbl="fgImgPlace1" presStyleIdx="0" presStyleCnt="6"/>
      <dgm:spPr>
        <a:prstGeom prst="diamond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n"/>
        </a:ext>
      </dgm:extLst>
    </dgm:pt>
    <dgm:pt modelId="{DEE191E0-85E8-45D2-8529-0A6BC41869DE}" type="pres">
      <dgm:prSet presAssocID="{09335E69-4DED-42CF-B771-BD1CE97B0EC2}" presName="sibTrans" presStyleLbl="sibTrans2D1" presStyleIdx="0" presStyleCnt="0"/>
      <dgm:spPr/>
    </dgm:pt>
    <dgm:pt modelId="{042E9572-4839-4CB6-9A63-AE6BA1030515}" type="pres">
      <dgm:prSet presAssocID="{676A20F4-D766-4D7F-B766-562500DD10E0}" presName="compNode" presStyleCnt="0"/>
      <dgm:spPr/>
    </dgm:pt>
    <dgm:pt modelId="{B3232393-5D55-495B-AFA4-3F2D7A3DDA95}" type="pres">
      <dgm:prSet presAssocID="{676A20F4-D766-4D7F-B766-562500DD10E0}" presName="bkgdShape" presStyleLbl="node1" presStyleIdx="1" presStyleCnt="6"/>
      <dgm:spPr>
        <a:prstGeom prst="rect">
          <a:avLst/>
        </a:prstGeom>
      </dgm:spPr>
    </dgm:pt>
    <dgm:pt modelId="{4747887F-3911-4633-890E-E10AFD74A499}" type="pres">
      <dgm:prSet presAssocID="{676A20F4-D766-4D7F-B766-562500DD10E0}" presName="nodeTx" presStyleLbl="node1" presStyleIdx="1" presStyleCnt="6">
        <dgm:presLayoutVars>
          <dgm:bulletEnabled val="1"/>
        </dgm:presLayoutVars>
      </dgm:prSet>
      <dgm:spPr/>
    </dgm:pt>
    <dgm:pt modelId="{6A91886C-5522-4688-B292-7361CE061745}" type="pres">
      <dgm:prSet presAssocID="{676A20F4-D766-4D7F-B766-562500DD10E0}" presName="invisiNode" presStyleLbl="node1" presStyleIdx="1" presStyleCnt="6"/>
      <dgm:spPr/>
    </dgm:pt>
    <dgm:pt modelId="{93AD0052-0A15-4736-80E8-7CEC42525657}" type="pres">
      <dgm:prSet presAssocID="{676A20F4-D766-4D7F-B766-562500DD10E0}" presName="imagNode" presStyleLbl="fgImgPlace1" presStyleIdx="1" presStyleCnt="6"/>
      <dgm:spPr>
        <a:prstGeom prst="diamond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E7DA4879-64A3-4EDE-AE24-D075FBD3BD29}" type="pres">
      <dgm:prSet presAssocID="{C98E1AAB-280A-42F8-8719-E54012937F9F}" presName="sibTrans" presStyleLbl="sibTrans2D1" presStyleIdx="0" presStyleCnt="0"/>
      <dgm:spPr/>
    </dgm:pt>
    <dgm:pt modelId="{6042ADB4-C7DE-4528-928F-2D3FD487CF33}" type="pres">
      <dgm:prSet presAssocID="{56EB390B-B9C6-4F15-93CF-38AD7DFAD5D0}" presName="compNode" presStyleCnt="0"/>
      <dgm:spPr/>
    </dgm:pt>
    <dgm:pt modelId="{D0BE2492-E2F6-4518-B3EC-762E7719F230}" type="pres">
      <dgm:prSet presAssocID="{56EB390B-B9C6-4F15-93CF-38AD7DFAD5D0}" presName="bkgdShape" presStyleLbl="node1" presStyleIdx="2" presStyleCnt="6"/>
      <dgm:spPr>
        <a:prstGeom prst="rect">
          <a:avLst/>
        </a:prstGeom>
      </dgm:spPr>
    </dgm:pt>
    <dgm:pt modelId="{C8363730-27AB-4579-8E84-E0B402B8D122}" type="pres">
      <dgm:prSet presAssocID="{56EB390B-B9C6-4F15-93CF-38AD7DFAD5D0}" presName="nodeTx" presStyleLbl="node1" presStyleIdx="2" presStyleCnt="6">
        <dgm:presLayoutVars>
          <dgm:bulletEnabled val="1"/>
        </dgm:presLayoutVars>
      </dgm:prSet>
      <dgm:spPr/>
    </dgm:pt>
    <dgm:pt modelId="{35BF8A34-E2D9-4567-9F18-62B929B072D8}" type="pres">
      <dgm:prSet presAssocID="{56EB390B-B9C6-4F15-93CF-38AD7DFAD5D0}" presName="invisiNode" presStyleLbl="node1" presStyleIdx="2" presStyleCnt="6"/>
      <dgm:spPr/>
    </dgm:pt>
    <dgm:pt modelId="{84E01BFE-6D41-47A4-BEBF-4A11369DD34A}" type="pres">
      <dgm:prSet presAssocID="{56EB390B-B9C6-4F15-93CF-38AD7DFAD5D0}" presName="imagNode" presStyleLbl="fgImgPlace1" presStyleIdx="2" presStyleCnt="6"/>
      <dgm:spPr>
        <a:prstGeom prst="diamond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920FA8F7-5977-4334-9703-C6E424A85728}" type="pres">
      <dgm:prSet presAssocID="{723ED3D3-C51B-4EF3-9B66-1812BB3B838C}" presName="sibTrans" presStyleLbl="sibTrans2D1" presStyleIdx="0" presStyleCnt="0"/>
      <dgm:spPr/>
    </dgm:pt>
    <dgm:pt modelId="{9463FB6D-AC1D-431C-A621-9478254C2455}" type="pres">
      <dgm:prSet presAssocID="{3AD66873-0568-49E4-8A24-98344BC81D0C}" presName="compNode" presStyleCnt="0"/>
      <dgm:spPr/>
    </dgm:pt>
    <dgm:pt modelId="{19699780-F3CC-4508-9C55-666DB057D739}" type="pres">
      <dgm:prSet presAssocID="{3AD66873-0568-49E4-8A24-98344BC81D0C}" presName="bkgdShape" presStyleLbl="node1" presStyleIdx="3" presStyleCnt="6"/>
      <dgm:spPr>
        <a:prstGeom prst="rect">
          <a:avLst/>
        </a:prstGeom>
      </dgm:spPr>
    </dgm:pt>
    <dgm:pt modelId="{D2627BA8-C100-4237-81D9-37F488F0F43E}" type="pres">
      <dgm:prSet presAssocID="{3AD66873-0568-49E4-8A24-98344BC81D0C}" presName="nodeTx" presStyleLbl="node1" presStyleIdx="3" presStyleCnt="6">
        <dgm:presLayoutVars>
          <dgm:bulletEnabled val="1"/>
        </dgm:presLayoutVars>
      </dgm:prSet>
      <dgm:spPr/>
    </dgm:pt>
    <dgm:pt modelId="{3BAD9ACD-1193-4933-AE4B-ABF2DA964D9D}" type="pres">
      <dgm:prSet presAssocID="{3AD66873-0568-49E4-8A24-98344BC81D0C}" presName="invisiNode" presStyleLbl="node1" presStyleIdx="3" presStyleCnt="6"/>
      <dgm:spPr/>
    </dgm:pt>
    <dgm:pt modelId="{CFFC0DAF-B6D6-41B5-82E8-5162057C1296}" type="pres">
      <dgm:prSet presAssocID="{3AD66873-0568-49E4-8A24-98344BC81D0C}" presName="imagNode" presStyleLbl="fgImgPlace1" presStyleIdx="3" presStyleCnt="6"/>
      <dgm:spPr>
        <a:prstGeom prst="diamond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FB296FC2-D280-4B84-B688-88D02EEE34E4}" type="pres">
      <dgm:prSet presAssocID="{1FE7092C-CF05-4EE7-B659-663D8C82D07F}" presName="sibTrans" presStyleLbl="sibTrans2D1" presStyleIdx="0" presStyleCnt="0"/>
      <dgm:spPr/>
    </dgm:pt>
    <dgm:pt modelId="{9C68C715-34A1-456D-ACAC-BB5DBC285389}" type="pres">
      <dgm:prSet presAssocID="{1DDCD4BB-4684-4D39-A05C-17EB0735932C}" presName="compNode" presStyleCnt="0"/>
      <dgm:spPr/>
    </dgm:pt>
    <dgm:pt modelId="{7D47ECB9-97EA-43CD-9B61-90879F6DDCEB}" type="pres">
      <dgm:prSet presAssocID="{1DDCD4BB-4684-4D39-A05C-17EB0735932C}" presName="bkgdShape" presStyleLbl="node1" presStyleIdx="4" presStyleCnt="6"/>
      <dgm:spPr>
        <a:prstGeom prst="rect">
          <a:avLst/>
        </a:prstGeom>
      </dgm:spPr>
    </dgm:pt>
    <dgm:pt modelId="{446D609B-3FB7-43AE-BB65-A4849771F444}" type="pres">
      <dgm:prSet presAssocID="{1DDCD4BB-4684-4D39-A05C-17EB0735932C}" presName="nodeTx" presStyleLbl="node1" presStyleIdx="4" presStyleCnt="6">
        <dgm:presLayoutVars>
          <dgm:bulletEnabled val="1"/>
        </dgm:presLayoutVars>
      </dgm:prSet>
      <dgm:spPr/>
    </dgm:pt>
    <dgm:pt modelId="{0A139304-F38C-4D8E-A9D5-71E348F12178}" type="pres">
      <dgm:prSet presAssocID="{1DDCD4BB-4684-4D39-A05C-17EB0735932C}" presName="invisiNode" presStyleLbl="node1" presStyleIdx="4" presStyleCnt="6"/>
      <dgm:spPr/>
    </dgm:pt>
    <dgm:pt modelId="{66EB1D41-6736-4001-90B3-9FC543A9AB54}" type="pres">
      <dgm:prSet presAssocID="{1DDCD4BB-4684-4D39-A05C-17EB0735932C}" presName="imagNode" presStyleLbl="fgImgPlace1" presStyleIdx="4" presStyleCnt="6"/>
      <dgm:spPr>
        <a:prstGeom prst="diamond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ad face with no fill"/>
        </a:ext>
      </dgm:extLst>
    </dgm:pt>
    <dgm:pt modelId="{599BD34F-F591-41F7-A7B2-DC0BC1F23177}" type="pres">
      <dgm:prSet presAssocID="{E1483383-94B0-4070-9BEB-CCC1F04633A9}" presName="sibTrans" presStyleLbl="sibTrans2D1" presStyleIdx="0" presStyleCnt="0"/>
      <dgm:spPr/>
    </dgm:pt>
    <dgm:pt modelId="{69995890-993D-47A5-B1DC-37F81B325588}" type="pres">
      <dgm:prSet presAssocID="{495F8595-2864-46C4-8005-53086FEDCD32}" presName="compNode" presStyleCnt="0"/>
      <dgm:spPr/>
    </dgm:pt>
    <dgm:pt modelId="{E7C62469-F12C-42C6-90EC-C57B9C14CA3A}" type="pres">
      <dgm:prSet presAssocID="{495F8595-2864-46C4-8005-53086FEDCD32}" presName="bkgdShape" presStyleLbl="node1" presStyleIdx="5" presStyleCnt="6"/>
      <dgm:spPr>
        <a:prstGeom prst="rect">
          <a:avLst/>
        </a:prstGeom>
      </dgm:spPr>
    </dgm:pt>
    <dgm:pt modelId="{1BFFE522-7920-47F7-995A-7C3514609014}" type="pres">
      <dgm:prSet presAssocID="{495F8595-2864-46C4-8005-53086FEDCD32}" presName="nodeTx" presStyleLbl="node1" presStyleIdx="5" presStyleCnt="6">
        <dgm:presLayoutVars>
          <dgm:bulletEnabled val="1"/>
        </dgm:presLayoutVars>
      </dgm:prSet>
      <dgm:spPr/>
    </dgm:pt>
    <dgm:pt modelId="{0544595B-8E8E-4157-A102-F4957139B719}" type="pres">
      <dgm:prSet presAssocID="{495F8595-2864-46C4-8005-53086FEDCD32}" presName="invisiNode" presStyleLbl="node1" presStyleIdx="5" presStyleCnt="6"/>
      <dgm:spPr/>
    </dgm:pt>
    <dgm:pt modelId="{4FE42DCB-010E-46AA-AF52-E4EECCCE1DA9}" type="pres">
      <dgm:prSet presAssocID="{495F8595-2864-46C4-8005-53086FEDCD32}" presName="imagNode" presStyleLbl="fgImgPlace1" presStyleIdx="5" presStyleCnt="6"/>
      <dgm:spPr>
        <a:prstGeom prst="diamond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</dgm:ptLst>
  <dgm:cxnLst>
    <dgm:cxn modelId="{FA5C760A-55D8-468A-B8A6-575D5115B76A}" type="presOf" srcId="{1DDCD4BB-4684-4D39-A05C-17EB0735932C}" destId="{7D47ECB9-97EA-43CD-9B61-90879F6DDCEB}" srcOrd="0" destOrd="0" presId="urn:microsoft.com/office/officeart/2005/8/layout/hList7"/>
    <dgm:cxn modelId="{C45B7E0E-95D0-4E37-9312-825823EFE72A}" type="presOf" srcId="{56EB390B-B9C6-4F15-93CF-38AD7DFAD5D0}" destId="{D0BE2492-E2F6-4518-B3EC-762E7719F230}" srcOrd="0" destOrd="0" presId="urn:microsoft.com/office/officeart/2005/8/layout/hList7"/>
    <dgm:cxn modelId="{FDF58812-3296-4BCE-8E44-825C5D126C48}" type="presOf" srcId="{B5DB6854-1837-4D77-8428-D86FD316B6AF}" destId="{C9821FC2-05B6-4996-95C4-1D0F31DBADB1}" srcOrd="0" destOrd="0" presId="urn:microsoft.com/office/officeart/2005/8/layout/hList7"/>
    <dgm:cxn modelId="{F318B522-CECA-4AEA-901A-22B2037B26A6}" type="presOf" srcId="{2E94D863-DBA9-4A20-BA0F-564EA4DB8AB1}" destId="{07D36005-85FC-4542-8C31-69189E2A417C}" srcOrd="1" destOrd="0" presId="urn:microsoft.com/office/officeart/2005/8/layout/hList7"/>
    <dgm:cxn modelId="{8C81FB2B-CFE6-46D7-892C-A1D3672FC850}" type="presOf" srcId="{C98E1AAB-280A-42F8-8719-E54012937F9F}" destId="{E7DA4879-64A3-4EDE-AE24-D075FBD3BD29}" srcOrd="0" destOrd="0" presId="urn:microsoft.com/office/officeart/2005/8/layout/hList7"/>
    <dgm:cxn modelId="{26C40A34-B2C2-4341-A165-98B8C6892994}" type="presOf" srcId="{676A20F4-D766-4D7F-B766-562500DD10E0}" destId="{B3232393-5D55-495B-AFA4-3F2D7A3DDA95}" srcOrd="0" destOrd="0" presId="urn:microsoft.com/office/officeart/2005/8/layout/hList7"/>
    <dgm:cxn modelId="{BEB8513C-6696-47F5-BB1F-DA58947264DB}" type="presOf" srcId="{495F8595-2864-46C4-8005-53086FEDCD32}" destId="{1BFFE522-7920-47F7-995A-7C3514609014}" srcOrd="1" destOrd="0" presId="urn:microsoft.com/office/officeart/2005/8/layout/hList7"/>
    <dgm:cxn modelId="{E9392B46-1D61-44DC-9CD5-33D1DF7DB2E1}" type="presOf" srcId="{09335E69-4DED-42CF-B771-BD1CE97B0EC2}" destId="{DEE191E0-85E8-45D2-8529-0A6BC41869DE}" srcOrd="0" destOrd="0" presId="urn:microsoft.com/office/officeart/2005/8/layout/hList7"/>
    <dgm:cxn modelId="{6B3F044D-15EF-4109-A41A-6B5C44B76B48}" srcId="{B5DB6854-1837-4D77-8428-D86FD316B6AF}" destId="{2E94D863-DBA9-4A20-BA0F-564EA4DB8AB1}" srcOrd="0" destOrd="0" parTransId="{87231AFB-96C2-47A7-8C9C-9CC42CD06264}" sibTransId="{09335E69-4DED-42CF-B771-BD1CE97B0EC2}"/>
    <dgm:cxn modelId="{CF514671-63E2-4A62-85BF-DDA1FB3DA0F7}" srcId="{B5DB6854-1837-4D77-8428-D86FD316B6AF}" destId="{3AD66873-0568-49E4-8A24-98344BC81D0C}" srcOrd="3" destOrd="0" parTransId="{F6A313C2-F48D-4A2C-BADD-02F558474F09}" sibTransId="{1FE7092C-CF05-4EE7-B659-663D8C82D07F}"/>
    <dgm:cxn modelId="{64E98772-3BFC-46E9-B584-2A3BDF5A551F}" type="presOf" srcId="{E1483383-94B0-4070-9BEB-CCC1F04633A9}" destId="{599BD34F-F591-41F7-A7B2-DC0BC1F23177}" srcOrd="0" destOrd="0" presId="urn:microsoft.com/office/officeart/2005/8/layout/hList7"/>
    <dgm:cxn modelId="{F4B00F58-6E80-4D3F-B94C-336C0FE24231}" srcId="{B5DB6854-1837-4D77-8428-D86FD316B6AF}" destId="{1DDCD4BB-4684-4D39-A05C-17EB0735932C}" srcOrd="4" destOrd="0" parTransId="{F95B3C35-E967-4136-AF30-41E6134A7042}" sibTransId="{E1483383-94B0-4070-9BEB-CCC1F04633A9}"/>
    <dgm:cxn modelId="{119C527C-7DE8-4DBD-BFD6-F6CCC53C8D11}" srcId="{B5DB6854-1837-4D77-8428-D86FD316B6AF}" destId="{676A20F4-D766-4D7F-B766-562500DD10E0}" srcOrd="1" destOrd="0" parTransId="{E6A6B568-63D7-4954-BDEF-34AAF99916E8}" sibTransId="{C98E1AAB-280A-42F8-8719-E54012937F9F}"/>
    <dgm:cxn modelId="{3F7DD188-D228-41B6-8BDD-8A479753FA14}" type="presOf" srcId="{495F8595-2864-46C4-8005-53086FEDCD32}" destId="{E7C62469-F12C-42C6-90EC-C57B9C14CA3A}" srcOrd="0" destOrd="0" presId="urn:microsoft.com/office/officeart/2005/8/layout/hList7"/>
    <dgm:cxn modelId="{0B738289-6CFD-4F95-8128-4881A96CB451}" type="presOf" srcId="{3AD66873-0568-49E4-8A24-98344BC81D0C}" destId="{19699780-F3CC-4508-9C55-666DB057D739}" srcOrd="0" destOrd="0" presId="urn:microsoft.com/office/officeart/2005/8/layout/hList7"/>
    <dgm:cxn modelId="{BCEECF92-6DFF-4940-9CCB-951A8488CCFB}" type="presOf" srcId="{3AD66873-0568-49E4-8A24-98344BC81D0C}" destId="{D2627BA8-C100-4237-81D9-37F488F0F43E}" srcOrd="1" destOrd="0" presId="urn:microsoft.com/office/officeart/2005/8/layout/hList7"/>
    <dgm:cxn modelId="{A6FC3393-18C9-4279-B361-4918F5793982}" type="presOf" srcId="{56EB390B-B9C6-4F15-93CF-38AD7DFAD5D0}" destId="{C8363730-27AB-4579-8E84-E0B402B8D122}" srcOrd="1" destOrd="0" presId="urn:microsoft.com/office/officeart/2005/8/layout/hList7"/>
    <dgm:cxn modelId="{D9AB6894-CF7C-46BD-8AA3-FDC390BFB3BA}" type="presOf" srcId="{676A20F4-D766-4D7F-B766-562500DD10E0}" destId="{4747887F-3911-4633-890E-E10AFD74A499}" srcOrd="1" destOrd="0" presId="urn:microsoft.com/office/officeart/2005/8/layout/hList7"/>
    <dgm:cxn modelId="{D2C1349A-A16F-438A-A6C2-D40D7B777980}" type="presOf" srcId="{723ED3D3-C51B-4EF3-9B66-1812BB3B838C}" destId="{920FA8F7-5977-4334-9703-C6E424A85728}" srcOrd="0" destOrd="0" presId="urn:microsoft.com/office/officeart/2005/8/layout/hList7"/>
    <dgm:cxn modelId="{E9609E9E-EEF0-4416-9F32-916FB1B28EBD}" srcId="{B5DB6854-1837-4D77-8428-D86FD316B6AF}" destId="{495F8595-2864-46C4-8005-53086FEDCD32}" srcOrd="5" destOrd="0" parTransId="{1C33D8FA-3CF4-4571-B923-A7E2F52C00C0}" sibTransId="{DA2B7961-DC65-4D52-8562-A71D4D66B941}"/>
    <dgm:cxn modelId="{2C4D9FE4-8E3C-412C-82F1-CDC4E7143464}" type="presOf" srcId="{2E94D863-DBA9-4A20-BA0F-564EA4DB8AB1}" destId="{FA963435-61C7-4C78-818C-9DD6908D9E4B}" srcOrd="0" destOrd="0" presId="urn:microsoft.com/office/officeart/2005/8/layout/hList7"/>
    <dgm:cxn modelId="{2BDBA4E9-F598-476E-BFED-92DCF7993578}" type="presOf" srcId="{1FE7092C-CF05-4EE7-B659-663D8C82D07F}" destId="{FB296FC2-D280-4B84-B688-88D02EEE34E4}" srcOrd="0" destOrd="0" presId="urn:microsoft.com/office/officeart/2005/8/layout/hList7"/>
    <dgm:cxn modelId="{13A97AF1-DEEE-4C58-A235-B5B21437918C}" type="presOf" srcId="{1DDCD4BB-4684-4D39-A05C-17EB0735932C}" destId="{446D609B-3FB7-43AE-BB65-A4849771F444}" srcOrd="1" destOrd="0" presId="urn:microsoft.com/office/officeart/2005/8/layout/hList7"/>
    <dgm:cxn modelId="{A5C0D0FA-8617-4EB1-9018-FDF36AAFE1A2}" srcId="{B5DB6854-1837-4D77-8428-D86FD316B6AF}" destId="{56EB390B-B9C6-4F15-93CF-38AD7DFAD5D0}" srcOrd="2" destOrd="0" parTransId="{7A1F9428-1975-493F-B691-AC0DF39A895D}" sibTransId="{723ED3D3-C51B-4EF3-9B66-1812BB3B838C}"/>
    <dgm:cxn modelId="{F1B627DA-5AE6-4D12-B418-566B127620CA}" type="presParOf" srcId="{C9821FC2-05B6-4996-95C4-1D0F31DBADB1}" destId="{280475B8-CB75-44B6-8B9D-B8A0425E97D7}" srcOrd="0" destOrd="0" presId="urn:microsoft.com/office/officeart/2005/8/layout/hList7"/>
    <dgm:cxn modelId="{981B5551-BF1F-4C10-AAF8-B098822B63CE}" type="presParOf" srcId="{C9821FC2-05B6-4996-95C4-1D0F31DBADB1}" destId="{72EEBCF5-4214-40C3-9125-4749AF4EED0E}" srcOrd="1" destOrd="0" presId="urn:microsoft.com/office/officeart/2005/8/layout/hList7"/>
    <dgm:cxn modelId="{E8DE0533-F2C0-45D4-86D8-F114B5562FC8}" type="presParOf" srcId="{72EEBCF5-4214-40C3-9125-4749AF4EED0E}" destId="{2FAEC2FF-CEEF-488A-80B0-EE70D3059EC3}" srcOrd="0" destOrd="0" presId="urn:microsoft.com/office/officeart/2005/8/layout/hList7"/>
    <dgm:cxn modelId="{61EAF173-F25B-40A0-9BDD-FB5C35EF095D}" type="presParOf" srcId="{2FAEC2FF-CEEF-488A-80B0-EE70D3059EC3}" destId="{FA963435-61C7-4C78-818C-9DD6908D9E4B}" srcOrd="0" destOrd="0" presId="urn:microsoft.com/office/officeart/2005/8/layout/hList7"/>
    <dgm:cxn modelId="{2FBCB0BE-C0EC-497F-8F20-AC6964BF94BA}" type="presParOf" srcId="{2FAEC2FF-CEEF-488A-80B0-EE70D3059EC3}" destId="{07D36005-85FC-4542-8C31-69189E2A417C}" srcOrd="1" destOrd="0" presId="urn:microsoft.com/office/officeart/2005/8/layout/hList7"/>
    <dgm:cxn modelId="{262E8130-5050-4350-A18E-7593BF3000D8}" type="presParOf" srcId="{2FAEC2FF-CEEF-488A-80B0-EE70D3059EC3}" destId="{0618312C-A200-49D9-986B-8C179DEB5DC4}" srcOrd="2" destOrd="0" presId="urn:microsoft.com/office/officeart/2005/8/layout/hList7"/>
    <dgm:cxn modelId="{F6795452-5BAE-4A8A-AE62-ACCAF2883410}" type="presParOf" srcId="{2FAEC2FF-CEEF-488A-80B0-EE70D3059EC3}" destId="{4B93C967-0298-4350-8C8E-1C4810BB360D}" srcOrd="3" destOrd="0" presId="urn:microsoft.com/office/officeart/2005/8/layout/hList7"/>
    <dgm:cxn modelId="{DD8BE57A-0F37-4525-85CF-BA5118F780C8}" type="presParOf" srcId="{72EEBCF5-4214-40C3-9125-4749AF4EED0E}" destId="{DEE191E0-85E8-45D2-8529-0A6BC41869DE}" srcOrd="1" destOrd="0" presId="urn:microsoft.com/office/officeart/2005/8/layout/hList7"/>
    <dgm:cxn modelId="{744BDC6F-9560-4C08-B917-00656D18CCCC}" type="presParOf" srcId="{72EEBCF5-4214-40C3-9125-4749AF4EED0E}" destId="{042E9572-4839-4CB6-9A63-AE6BA1030515}" srcOrd="2" destOrd="0" presId="urn:microsoft.com/office/officeart/2005/8/layout/hList7"/>
    <dgm:cxn modelId="{BDF8482B-DA9D-454F-B8AF-49760A7921DD}" type="presParOf" srcId="{042E9572-4839-4CB6-9A63-AE6BA1030515}" destId="{B3232393-5D55-495B-AFA4-3F2D7A3DDA95}" srcOrd="0" destOrd="0" presId="urn:microsoft.com/office/officeart/2005/8/layout/hList7"/>
    <dgm:cxn modelId="{88869A7D-5833-4C94-B9B3-3D1D67D7CCD8}" type="presParOf" srcId="{042E9572-4839-4CB6-9A63-AE6BA1030515}" destId="{4747887F-3911-4633-890E-E10AFD74A499}" srcOrd="1" destOrd="0" presId="urn:microsoft.com/office/officeart/2005/8/layout/hList7"/>
    <dgm:cxn modelId="{69B86A4D-6B9D-4B8F-B622-CBF27405064D}" type="presParOf" srcId="{042E9572-4839-4CB6-9A63-AE6BA1030515}" destId="{6A91886C-5522-4688-B292-7361CE061745}" srcOrd="2" destOrd="0" presId="urn:microsoft.com/office/officeart/2005/8/layout/hList7"/>
    <dgm:cxn modelId="{18B51976-9A45-44A2-A254-3DA7ABBDA532}" type="presParOf" srcId="{042E9572-4839-4CB6-9A63-AE6BA1030515}" destId="{93AD0052-0A15-4736-80E8-7CEC42525657}" srcOrd="3" destOrd="0" presId="urn:microsoft.com/office/officeart/2005/8/layout/hList7"/>
    <dgm:cxn modelId="{5A2AD5AF-B1C7-4E77-A480-21AF04C3FDF7}" type="presParOf" srcId="{72EEBCF5-4214-40C3-9125-4749AF4EED0E}" destId="{E7DA4879-64A3-4EDE-AE24-D075FBD3BD29}" srcOrd="3" destOrd="0" presId="urn:microsoft.com/office/officeart/2005/8/layout/hList7"/>
    <dgm:cxn modelId="{8449E7FB-BA2B-4BB6-AC05-25017DDBCE4E}" type="presParOf" srcId="{72EEBCF5-4214-40C3-9125-4749AF4EED0E}" destId="{6042ADB4-C7DE-4528-928F-2D3FD487CF33}" srcOrd="4" destOrd="0" presId="urn:microsoft.com/office/officeart/2005/8/layout/hList7"/>
    <dgm:cxn modelId="{EC0A1EEB-9C25-4D29-9CAD-C722E2574653}" type="presParOf" srcId="{6042ADB4-C7DE-4528-928F-2D3FD487CF33}" destId="{D0BE2492-E2F6-4518-B3EC-762E7719F230}" srcOrd="0" destOrd="0" presId="urn:microsoft.com/office/officeart/2005/8/layout/hList7"/>
    <dgm:cxn modelId="{E24414EA-63B3-4A09-B938-6A474E25175B}" type="presParOf" srcId="{6042ADB4-C7DE-4528-928F-2D3FD487CF33}" destId="{C8363730-27AB-4579-8E84-E0B402B8D122}" srcOrd="1" destOrd="0" presId="urn:microsoft.com/office/officeart/2005/8/layout/hList7"/>
    <dgm:cxn modelId="{2B1E370D-2746-4C72-99AE-20EB0F947F9C}" type="presParOf" srcId="{6042ADB4-C7DE-4528-928F-2D3FD487CF33}" destId="{35BF8A34-E2D9-4567-9F18-62B929B072D8}" srcOrd="2" destOrd="0" presId="urn:microsoft.com/office/officeart/2005/8/layout/hList7"/>
    <dgm:cxn modelId="{1F86F598-A62D-43DB-A5BE-EEAFD9F753A3}" type="presParOf" srcId="{6042ADB4-C7DE-4528-928F-2D3FD487CF33}" destId="{84E01BFE-6D41-47A4-BEBF-4A11369DD34A}" srcOrd="3" destOrd="0" presId="urn:microsoft.com/office/officeart/2005/8/layout/hList7"/>
    <dgm:cxn modelId="{A8B0E187-C670-4ADA-A6AC-B4C7158943B3}" type="presParOf" srcId="{72EEBCF5-4214-40C3-9125-4749AF4EED0E}" destId="{920FA8F7-5977-4334-9703-C6E424A85728}" srcOrd="5" destOrd="0" presId="urn:microsoft.com/office/officeart/2005/8/layout/hList7"/>
    <dgm:cxn modelId="{4385F941-F255-497F-9D95-43BC4A947ABC}" type="presParOf" srcId="{72EEBCF5-4214-40C3-9125-4749AF4EED0E}" destId="{9463FB6D-AC1D-431C-A621-9478254C2455}" srcOrd="6" destOrd="0" presId="urn:microsoft.com/office/officeart/2005/8/layout/hList7"/>
    <dgm:cxn modelId="{34772178-0F38-4EA2-806F-DEF2BDECFA89}" type="presParOf" srcId="{9463FB6D-AC1D-431C-A621-9478254C2455}" destId="{19699780-F3CC-4508-9C55-666DB057D739}" srcOrd="0" destOrd="0" presId="urn:microsoft.com/office/officeart/2005/8/layout/hList7"/>
    <dgm:cxn modelId="{4D56160D-40F4-44D6-A6D3-753B6025C9B6}" type="presParOf" srcId="{9463FB6D-AC1D-431C-A621-9478254C2455}" destId="{D2627BA8-C100-4237-81D9-37F488F0F43E}" srcOrd="1" destOrd="0" presId="urn:microsoft.com/office/officeart/2005/8/layout/hList7"/>
    <dgm:cxn modelId="{BB917DD2-A4EF-4753-8B94-5BEE3EFB9A66}" type="presParOf" srcId="{9463FB6D-AC1D-431C-A621-9478254C2455}" destId="{3BAD9ACD-1193-4933-AE4B-ABF2DA964D9D}" srcOrd="2" destOrd="0" presId="urn:microsoft.com/office/officeart/2005/8/layout/hList7"/>
    <dgm:cxn modelId="{10519740-D063-40E6-B6E6-64953B733A30}" type="presParOf" srcId="{9463FB6D-AC1D-431C-A621-9478254C2455}" destId="{CFFC0DAF-B6D6-41B5-82E8-5162057C1296}" srcOrd="3" destOrd="0" presId="urn:microsoft.com/office/officeart/2005/8/layout/hList7"/>
    <dgm:cxn modelId="{3B690C3E-803D-4AC4-AB61-4C49B7671268}" type="presParOf" srcId="{72EEBCF5-4214-40C3-9125-4749AF4EED0E}" destId="{FB296FC2-D280-4B84-B688-88D02EEE34E4}" srcOrd="7" destOrd="0" presId="urn:microsoft.com/office/officeart/2005/8/layout/hList7"/>
    <dgm:cxn modelId="{CAC714BC-BAC7-4AC8-84CF-9A9F818946B1}" type="presParOf" srcId="{72EEBCF5-4214-40C3-9125-4749AF4EED0E}" destId="{9C68C715-34A1-456D-ACAC-BB5DBC285389}" srcOrd="8" destOrd="0" presId="urn:microsoft.com/office/officeart/2005/8/layout/hList7"/>
    <dgm:cxn modelId="{4C07D09A-28E6-40EE-B22A-A6539556711F}" type="presParOf" srcId="{9C68C715-34A1-456D-ACAC-BB5DBC285389}" destId="{7D47ECB9-97EA-43CD-9B61-90879F6DDCEB}" srcOrd="0" destOrd="0" presId="urn:microsoft.com/office/officeart/2005/8/layout/hList7"/>
    <dgm:cxn modelId="{39063AF7-3FB9-4612-8DEF-BF629DC19F5F}" type="presParOf" srcId="{9C68C715-34A1-456D-ACAC-BB5DBC285389}" destId="{446D609B-3FB7-43AE-BB65-A4849771F444}" srcOrd="1" destOrd="0" presId="urn:microsoft.com/office/officeart/2005/8/layout/hList7"/>
    <dgm:cxn modelId="{1E21C590-EDAC-46E0-8215-323F05629AF9}" type="presParOf" srcId="{9C68C715-34A1-456D-ACAC-BB5DBC285389}" destId="{0A139304-F38C-4D8E-A9D5-71E348F12178}" srcOrd="2" destOrd="0" presId="urn:microsoft.com/office/officeart/2005/8/layout/hList7"/>
    <dgm:cxn modelId="{93A4434A-8460-48BC-934B-450D37F219E2}" type="presParOf" srcId="{9C68C715-34A1-456D-ACAC-BB5DBC285389}" destId="{66EB1D41-6736-4001-90B3-9FC543A9AB54}" srcOrd="3" destOrd="0" presId="urn:microsoft.com/office/officeart/2005/8/layout/hList7"/>
    <dgm:cxn modelId="{DE62129E-004E-4B3F-BAA6-923FCBF537BA}" type="presParOf" srcId="{72EEBCF5-4214-40C3-9125-4749AF4EED0E}" destId="{599BD34F-F591-41F7-A7B2-DC0BC1F23177}" srcOrd="9" destOrd="0" presId="urn:microsoft.com/office/officeart/2005/8/layout/hList7"/>
    <dgm:cxn modelId="{1A0F608B-516C-4CB3-9CC0-E66B1D7A8933}" type="presParOf" srcId="{72EEBCF5-4214-40C3-9125-4749AF4EED0E}" destId="{69995890-993D-47A5-B1DC-37F81B325588}" srcOrd="10" destOrd="0" presId="urn:microsoft.com/office/officeart/2005/8/layout/hList7"/>
    <dgm:cxn modelId="{187FF2C1-1276-446F-8904-0486425F24CF}" type="presParOf" srcId="{69995890-993D-47A5-B1DC-37F81B325588}" destId="{E7C62469-F12C-42C6-90EC-C57B9C14CA3A}" srcOrd="0" destOrd="0" presId="urn:microsoft.com/office/officeart/2005/8/layout/hList7"/>
    <dgm:cxn modelId="{09104AC8-9970-4667-9745-DADBF053CFAE}" type="presParOf" srcId="{69995890-993D-47A5-B1DC-37F81B325588}" destId="{1BFFE522-7920-47F7-995A-7C3514609014}" srcOrd="1" destOrd="0" presId="urn:microsoft.com/office/officeart/2005/8/layout/hList7"/>
    <dgm:cxn modelId="{C708CB05-47BC-444E-8E93-18C54B81EFD4}" type="presParOf" srcId="{69995890-993D-47A5-B1DC-37F81B325588}" destId="{0544595B-8E8E-4157-A102-F4957139B719}" srcOrd="2" destOrd="0" presId="urn:microsoft.com/office/officeart/2005/8/layout/hList7"/>
    <dgm:cxn modelId="{80BFE9A7-A13A-42FC-B046-1DC11132218D}" type="presParOf" srcId="{69995890-993D-47A5-B1DC-37F81B325588}" destId="{4FE42DCB-010E-46AA-AF52-E4EECCCE1DA9}" srcOrd="3" destOrd="0" presId="urn:microsoft.com/office/officeart/2005/8/layout/hList7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BAF98A-B0EC-4714-BACF-E0B670585C3C}">
      <dsp:nvSpPr>
        <dsp:cNvPr id="0" name=""/>
        <dsp:cNvSpPr/>
      </dsp:nvSpPr>
      <dsp:spPr>
        <a:xfrm>
          <a:off x="0" y="90118"/>
          <a:ext cx="5432962" cy="542880"/>
        </a:xfrm>
        <a:prstGeom prst="roundRect">
          <a:avLst/>
        </a:prstGeom>
        <a:solidFill>
          <a:schemeClr val="tx1">
            <a:lumMod val="95000"/>
            <a:lumOff val="500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/>
            <a:t>Problem Statement</a:t>
          </a:r>
        </a:p>
      </dsp:txBody>
      <dsp:txXfrm>
        <a:off x="26501" y="116619"/>
        <a:ext cx="5379960" cy="489878"/>
      </dsp:txXfrm>
    </dsp:sp>
    <dsp:sp modelId="{EA5E7037-51CB-4058-93D0-12F1EC1704BB}">
      <dsp:nvSpPr>
        <dsp:cNvPr id="0" name=""/>
        <dsp:cNvSpPr/>
      </dsp:nvSpPr>
      <dsp:spPr>
        <a:xfrm>
          <a:off x="0" y="716518"/>
          <a:ext cx="5432962" cy="542880"/>
        </a:xfrm>
        <a:prstGeom prst="roundRect">
          <a:avLst/>
        </a:prstGeom>
        <a:solidFill>
          <a:schemeClr val="tx1">
            <a:lumMod val="95000"/>
            <a:lumOff val="500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/>
            <a:t>Objective</a:t>
          </a:r>
        </a:p>
      </dsp:txBody>
      <dsp:txXfrm>
        <a:off x="26501" y="743019"/>
        <a:ext cx="5379960" cy="489878"/>
      </dsp:txXfrm>
    </dsp:sp>
    <dsp:sp modelId="{31B34D9B-24EB-4EFD-B8B2-11678759C5F6}">
      <dsp:nvSpPr>
        <dsp:cNvPr id="0" name=""/>
        <dsp:cNvSpPr/>
      </dsp:nvSpPr>
      <dsp:spPr>
        <a:xfrm>
          <a:off x="0" y="1342918"/>
          <a:ext cx="5432962" cy="542880"/>
        </a:xfrm>
        <a:prstGeom prst="roundRect">
          <a:avLst/>
        </a:prstGeom>
        <a:solidFill>
          <a:schemeClr val="tx1">
            <a:lumMod val="95000"/>
            <a:lumOff val="500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/>
            <a:t>Methodology</a:t>
          </a:r>
        </a:p>
      </dsp:txBody>
      <dsp:txXfrm>
        <a:off x="26501" y="1369419"/>
        <a:ext cx="5379960" cy="489878"/>
      </dsp:txXfrm>
    </dsp:sp>
    <dsp:sp modelId="{1AE184DB-11D1-4CAA-82C8-3A8650B61948}">
      <dsp:nvSpPr>
        <dsp:cNvPr id="0" name=""/>
        <dsp:cNvSpPr/>
      </dsp:nvSpPr>
      <dsp:spPr>
        <a:xfrm>
          <a:off x="0" y="1969318"/>
          <a:ext cx="5432962" cy="542880"/>
        </a:xfrm>
        <a:prstGeom prst="roundRect">
          <a:avLst/>
        </a:prstGeom>
        <a:solidFill>
          <a:schemeClr val="tx1">
            <a:lumMod val="95000"/>
            <a:lumOff val="500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/>
            <a:t>A) Data Extraction and Labeling</a:t>
          </a:r>
        </a:p>
      </dsp:txBody>
      <dsp:txXfrm>
        <a:off x="26501" y="1995819"/>
        <a:ext cx="5379960" cy="489878"/>
      </dsp:txXfrm>
    </dsp:sp>
    <dsp:sp modelId="{82B9A286-4C25-4C31-AF75-6E540B39DA8E}">
      <dsp:nvSpPr>
        <dsp:cNvPr id="0" name=""/>
        <dsp:cNvSpPr/>
      </dsp:nvSpPr>
      <dsp:spPr>
        <a:xfrm>
          <a:off x="0" y="2595718"/>
          <a:ext cx="5432962" cy="542880"/>
        </a:xfrm>
        <a:prstGeom prst="roundRect">
          <a:avLst/>
        </a:prstGeom>
        <a:solidFill>
          <a:schemeClr val="tx1">
            <a:lumMod val="95000"/>
            <a:lumOff val="500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/>
            <a:t>B) Data Processing</a:t>
          </a:r>
        </a:p>
      </dsp:txBody>
      <dsp:txXfrm>
        <a:off x="26501" y="2622219"/>
        <a:ext cx="5379960" cy="489878"/>
      </dsp:txXfrm>
    </dsp:sp>
    <dsp:sp modelId="{24F04BD3-E29F-476E-BCB0-907BBCA914A5}">
      <dsp:nvSpPr>
        <dsp:cNvPr id="0" name=""/>
        <dsp:cNvSpPr/>
      </dsp:nvSpPr>
      <dsp:spPr>
        <a:xfrm>
          <a:off x="0" y="3222118"/>
          <a:ext cx="5432962" cy="542880"/>
        </a:xfrm>
        <a:prstGeom prst="roundRect">
          <a:avLst/>
        </a:prstGeom>
        <a:solidFill>
          <a:schemeClr val="tx1">
            <a:lumMod val="95000"/>
            <a:lumOff val="500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/>
            <a:t>C) Model Building and Results</a:t>
          </a:r>
        </a:p>
      </dsp:txBody>
      <dsp:txXfrm>
        <a:off x="26501" y="3248619"/>
        <a:ext cx="5379960" cy="489878"/>
      </dsp:txXfrm>
    </dsp:sp>
    <dsp:sp modelId="{C8727A5D-8253-4612-ADCB-4C505B17D529}">
      <dsp:nvSpPr>
        <dsp:cNvPr id="0" name=""/>
        <dsp:cNvSpPr/>
      </dsp:nvSpPr>
      <dsp:spPr>
        <a:xfrm>
          <a:off x="0" y="3848519"/>
          <a:ext cx="5432962" cy="542880"/>
        </a:xfrm>
        <a:prstGeom prst="roundRect">
          <a:avLst/>
        </a:prstGeom>
        <a:solidFill>
          <a:schemeClr val="tx1">
            <a:lumMod val="95000"/>
            <a:lumOff val="500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/>
            <a:t>Challenges Faced</a:t>
          </a:r>
        </a:p>
      </dsp:txBody>
      <dsp:txXfrm>
        <a:off x="26501" y="3875020"/>
        <a:ext cx="5379960" cy="489878"/>
      </dsp:txXfrm>
    </dsp:sp>
    <dsp:sp modelId="{126069B4-EB4F-4172-AA89-2E320CA0C752}">
      <dsp:nvSpPr>
        <dsp:cNvPr id="0" name=""/>
        <dsp:cNvSpPr/>
      </dsp:nvSpPr>
      <dsp:spPr>
        <a:xfrm>
          <a:off x="0" y="4474919"/>
          <a:ext cx="5432962" cy="542880"/>
        </a:xfrm>
        <a:prstGeom prst="roundRect">
          <a:avLst/>
        </a:prstGeom>
        <a:solidFill>
          <a:schemeClr val="tx1">
            <a:lumMod val="95000"/>
            <a:lumOff val="500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/>
            <a:t>Demonstration of the Product</a:t>
          </a:r>
        </a:p>
      </dsp:txBody>
      <dsp:txXfrm>
        <a:off x="26501" y="4501420"/>
        <a:ext cx="5379960" cy="489878"/>
      </dsp:txXfrm>
    </dsp:sp>
    <dsp:sp modelId="{E65AF3AD-B93D-499D-88E0-7ABD450C4519}">
      <dsp:nvSpPr>
        <dsp:cNvPr id="0" name=""/>
        <dsp:cNvSpPr/>
      </dsp:nvSpPr>
      <dsp:spPr>
        <a:xfrm>
          <a:off x="0" y="5101319"/>
          <a:ext cx="5432962" cy="542880"/>
        </a:xfrm>
        <a:prstGeom prst="roundRect">
          <a:avLst/>
        </a:prstGeom>
        <a:solidFill>
          <a:schemeClr val="tx1">
            <a:lumMod val="95000"/>
            <a:lumOff val="500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/>
            <a:t>Conclusion</a:t>
          </a:r>
        </a:p>
      </dsp:txBody>
      <dsp:txXfrm>
        <a:off x="26501" y="5127820"/>
        <a:ext cx="5379960" cy="4898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963435-61C7-4C78-818C-9DD6908D9E4B}">
      <dsp:nvSpPr>
        <dsp:cNvPr id="0" name=""/>
        <dsp:cNvSpPr/>
      </dsp:nvSpPr>
      <dsp:spPr>
        <a:xfrm>
          <a:off x="125" y="0"/>
          <a:ext cx="1676182" cy="4351338"/>
        </a:xfrm>
        <a:prstGeom prst="rect">
          <a:avLst/>
        </a:prstGeom>
        <a:noFill/>
        <a:ln w="31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1" kern="1200" dirty="0"/>
            <a:t>1</a:t>
          </a:r>
          <a:r>
            <a:rPr lang="en-US" sz="1800" i="0" kern="1200" dirty="0"/>
            <a:t>. Remove Twitter Handles</a:t>
          </a:r>
          <a:br>
            <a:rPr lang="en-US" sz="1800" i="0" kern="1200" dirty="0"/>
          </a:br>
          <a:r>
            <a:rPr lang="en-US" sz="1800" i="0" kern="1200" dirty="0"/>
            <a:t>@username</a:t>
          </a:r>
        </a:p>
      </dsp:txBody>
      <dsp:txXfrm>
        <a:off x="125" y="1740535"/>
        <a:ext cx="1676182" cy="1740535"/>
      </dsp:txXfrm>
    </dsp:sp>
    <dsp:sp modelId="{4B93C967-0298-4350-8C8E-1C4810BB360D}">
      <dsp:nvSpPr>
        <dsp:cNvPr id="0" name=""/>
        <dsp:cNvSpPr/>
      </dsp:nvSpPr>
      <dsp:spPr>
        <a:xfrm>
          <a:off x="113719" y="261080"/>
          <a:ext cx="1448995" cy="1448995"/>
        </a:xfrm>
        <a:prstGeom prst="diamond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232393-5D55-495B-AFA4-3F2D7A3DDA95}">
      <dsp:nvSpPr>
        <dsp:cNvPr id="0" name=""/>
        <dsp:cNvSpPr/>
      </dsp:nvSpPr>
      <dsp:spPr>
        <a:xfrm>
          <a:off x="1726593" y="0"/>
          <a:ext cx="1676182" cy="4351338"/>
        </a:xfrm>
        <a:prstGeom prst="rect">
          <a:avLst/>
        </a:prstGeom>
        <a:noFill/>
        <a:ln w="31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0" kern="1200" dirty="0"/>
            <a:t>2. Remove https links</a:t>
          </a:r>
          <a:br>
            <a:rPr lang="en-US" sz="1800" kern="1200" dirty="0"/>
          </a:br>
          <a:endParaRPr lang="en-US" sz="1800" kern="1200" dirty="0"/>
        </a:p>
      </dsp:txBody>
      <dsp:txXfrm>
        <a:off x="1726593" y="1740535"/>
        <a:ext cx="1676182" cy="1740535"/>
      </dsp:txXfrm>
    </dsp:sp>
    <dsp:sp modelId="{93AD0052-0A15-4736-80E8-7CEC42525657}">
      <dsp:nvSpPr>
        <dsp:cNvPr id="0" name=""/>
        <dsp:cNvSpPr/>
      </dsp:nvSpPr>
      <dsp:spPr>
        <a:xfrm>
          <a:off x="1840186" y="261080"/>
          <a:ext cx="1448995" cy="1448995"/>
        </a:xfrm>
        <a:prstGeom prst="diamond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BE2492-E2F6-4518-B3EC-762E7719F230}">
      <dsp:nvSpPr>
        <dsp:cNvPr id="0" name=""/>
        <dsp:cNvSpPr/>
      </dsp:nvSpPr>
      <dsp:spPr>
        <a:xfrm>
          <a:off x="3453060" y="0"/>
          <a:ext cx="1676182" cy="4351338"/>
        </a:xfrm>
        <a:prstGeom prst="rect">
          <a:avLst/>
        </a:prstGeom>
        <a:noFill/>
        <a:ln w="31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0" kern="1200" dirty="0"/>
            <a:t>3. Remove hashtags of length &gt;6</a:t>
          </a:r>
          <a:br>
            <a:rPr lang="en-US" sz="1800" i="0" kern="1200" dirty="0"/>
          </a:br>
          <a:endParaRPr lang="en-US" sz="1800" i="0" kern="1200" dirty="0"/>
        </a:p>
      </dsp:txBody>
      <dsp:txXfrm>
        <a:off x="3453060" y="1740535"/>
        <a:ext cx="1676182" cy="1740535"/>
      </dsp:txXfrm>
    </dsp:sp>
    <dsp:sp modelId="{84E01BFE-6D41-47A4-BEBF-4A11369DD34A}">
      <dsp:nvSpPr>
        <dsp:cNvPr id="0" name=""/>
        <dsp:cNvSpPr/>
      </dsp:nvSpPr>
      <dsp:spPr>
        <a:xfrm>
          <a:off x="3566653" y="261080"/>
          <a:ext cx="1448995" cy="1448995"/>
        </a:xfrm>
        <a:prstGeom prst="diamond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699780-F3CC-4508-9C55-666DB057D739}">
      <dsp:nvSpPr>
        <dsp:cNvPr id="0" name=""/>
        <dsp:cNvSpPr/>
      </dsp:nvSpPr>
      <dsp:spPr>
        <a:xfrm>
          <a:off x="5179528" y="0"/>
          <a:ext cx="1676182" cy="4351338"/>
        </a:xfrm>
        <a:prstGeom prst="rect">
          <a:avLst/>
        </a:prstGeom>
        <a:noFill/>
        <a:ln w="31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0" kern="1200" dirty="0"/>
            <a:t>4. Convert text to lower case</a:t>
          </a:r>
        </a:p>
      </dsp:txBody>
      <dsp:txXfrm>
        <a:off x="5179528" y="1740535"/>
        <a:ext cx="1676182" cy="1740535"/>
      </dsp:txXfrm>
    </dsp:sp>
    <dsp:sp modelId="{CFFC0DAF-B6D6-41B5-82E8-5162057C1296}">
      <dsp:nvSpPr>
        <dsp:cNvPr id="0" name=""/>
        <dsp:cNvSpPr/>
      </dsp:nvSpPr>
      <dsp:spPr>
        <a:xfrm>
          <a:off x="5293121" y="261080"/>
          <a:ext cx="1448995" cy="1448995"/>
        </a:xfrm>
        <a:prstGeom prst="diamond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47ECB9-97EA-43CD-9B61-90879F6DDCEB}">
      <dsp:nvSpPr>
        <dsp:cNvPr id="0" name=""/>
        <dsp:cNvSpPr/>
      </dsp:nvSpPr>
      <dsp:spPr>
        <a:xfrm>
          <a:off x="6905995" y="0"/>
          <a:ext cx="1676182" cy="4351338"/>
        </a:xfrm>
        <a:prstGeom prst="rect">
          <a:avLst/>
        </a:prstGeom>
        <a:noFill/>
        <a:ln w="31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0" kern="1200" dirty="0"/>
            <a:t>5. Remove Emoticons</a:t>
          </a:r>
          <a:br>
            <a:rPr lang="en-US" sz="1800" kern="1200" dirty="0"/>
          </a:br>
          <a:endParaRPr lang="en-US" sz="1800" kern="1200" dirty="0"/>
        </a:p>
      </dsp:txBody>
      <dsp:txXfrm>
        <a:off x="6905995" y="1740535"/>
        <a:ext cx="1676182" cy="1740535"/>
      </dsp:txXfrm>
    </dsp:sp>
    <dsp:sp modelId="{66EB1D41-6736-4001-90B3-9FC543A9AB54}">
      <dsp:nvSpPr>
        <dsp:cNvPr id="0" name=""/>
        <dsp:cNvSpPr/>
      </dsp:nvSpPr>
      <dsp:spPr>
        <a:xfrm>
          <a:off x="7019588" y="261080"/>
          <a:ext cx="1448995" cy="1448995"/>
        </a:xfrm>
        <a:prstGeom prst="diamond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C62469-F12C-42C6-90EC-C57B9C14CA3A}">
      <dsp:nvSpPr>
        <dsp:cNvPr id="0" name=""/>
        <dsp:cNvSpPr/>
      </dsp:nvSpPr>
      <dsp:spPr>
        <a:xfrm>
          <a:off x="8632463" y="0"/>
          <a:ext cx="1676182" cy="4351338"/>
        </a:xfrm>
        <a:prstGeom prst="rect">
          <a:avLst/>
        </a:prstGeom>
        <a:noFill/>
        <a:ln w="31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0" kern="1200" dirty="0"/>
            <a:t>6. Convert internet slang words to proper verbal form</a:t>
          </a:r>
          <a:br>
            <a:rPr lang="en-US" sz="1800" i="0" kern="1200" dirty="0"/>
          </a:br>
          <a:endParaRPr lang="en-US" sz="1800" i="0" kern="1200" dirty="0"/>
        </a:p>
      </dsp:txBody>
      <dsp:txXfrm>
        <a:off x="8632463" y="1740535"/>
        <a:ext cx="1676182" cy="1740535"/>
      </dsp:txXfrm>
    </dsp:sp>
    <dsp:sp modelId="{4FE42DCB-010E-46AA-AF52-E4EECCCE1DA9}">
      <dsp:nvSpPr>
        <dsp:cNvPr id="0" name=""/>
        <dsp:cNvSpPr/>
      </dsp:nvSpPr>
      <dsp:spPr>
        <a:xfrm>
          <a:off x="8746056" y="261080"/>
          <a:ext cx="1448995" cy="1448995"/>
        </a:xfrm>
        <a:prstGeom prst="diamond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0475B8-CB75-44B6-8B9D-B8A0425E97D7}">
      <dsp:nvSpPr>
        <dsp:cNvPr id="0" name=""/>
        <dsp:cNvSpPr/>
      </dsp:nvSpPr>
      <dsp:spPr>
        <a:xfrm>
          <a:off x="412350" y="3481070"/>
          <a:ext cx="9484069" cy="652700"/>
        </a:xfrm>
        <a:prstGeom prst="leftRightArrow">
          <a:avLst/>
        </a:prstGeom>
        <a:solidFill>
          <a:schemeClr val="tx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A8F990B-24E5-4499-8C79-4ED219295FD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5E1768-BE9B-4942-A8CB-EFAD2A74CC1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B8B1D3-CA11-462C-8816-123A2688E88A}" type="datetimeFigureOut">
              <a:rPr lang="en-US" smtClean="0"/>
              <a:t>12/20/2020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D7F43-CABD-4887-B9A6-4547FDC501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D62B5D-88F2-4AEE-AFD3-46FC212370B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D33B2F-C487-4AD4-A204-7F6ECAAF75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7760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DF1E18-A233-4803-B0B0-268AE51B02D8}" type="datetimeFigureOut">
              <a:rPr lang="en-US" smtClean="0"/>
              <a:t>12/20/2020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8AD7B-6C45-4427-8F54-14247E29ED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696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8AD7B-6C45-4427-8F54-14247E29ED0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996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8AD7B-6C45-4427-8F54-14247E29ED0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150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8AD7B-6C45-4427-8F54-14247E29ED0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012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8AD7B-6C45-4427-8F54-14247E29ED0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931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8AD7B-6C45-4427-8F54-14247E29ED0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565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30DE9-1B5A-4A39-ADDF-7688D81CDE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4000" y="1116000"/>
            <a:ext cx="5400000" cy="5256000"/>
          </a:xfrm>
          <a:solidFill>
            <a:schemeClr val="accent5">
              <a:lumMod val="50000"/>
            </a:schemeClr>
          </a:solidFill>
        </p:spPr>
        <p:txBody>
          <a:bodyPr tIns="252000" anchor="ctr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9F4F5C-1F9D-4AAE-815B-747B521A52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9244" y="5879308"/>
            <a:ext cx="5029512" cy="392245"/>
          </a:xfrm>
        </p:spPr>
        <p:txBody>
          <a:bodyPr>
            <a:normAutofit/>
          </a:bodyPr>
          <a:lstStyle>
            <a:lvl1pPr marL="0" indent="0" algn="ctr">
              <a:buNone/>
              <a:defRPr sz="18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91D6E6-C85E-4B8A-B36A-C2C790D8DF4D}"/>
              </a:ext>
            </a:extLst>
          </p:cNvPr>
          <p:cNvSpPr/>
          <p:nvPr userDrawn="1"/>
        </p:nvSpPr>
        <p:spPr>
          <a:xfrm>
            <a:off x="864000" y="6372000"/>
            <a:ext cx="5400000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268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34A67-43C8-4844-90CB-52E94C129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D29BED-AEBD-4EC8-9ED6-0E654740E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8317FC-BA34-47D6-B727-40C7C83D75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03C2C8-8B5F-45CA-B03C-86A7238BBC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502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Midd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34A67-43C8-4844-90CB-52E94C129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622"/>
            <a:ext cx="4114800" cy="1940756"/>
          </a:xfrm>
        </p:spPr>
        <p:txBody>
          <a:bodyPr/>
          <a:lstStyle>
            <a:lvl1pPr algn="ctr">
              <a:defRPr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D29BED-AEBD-4EC8-9ED6-0E654740E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8317FC-BA34-47D6-B727-40C7C83D75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03C2C8-8B5F-45CA-B03C-86A7238BBC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774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Quot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34A67-43C8-4844-90CB-52E94C129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190" y="2772428"/>
            <a:ext cx="7289620" cy="2348315"/>
          </a:xfrm>
        </p:spPr>
        <p:txBody>
          <a:bodyPr anchor="t"/>
          <a:lstStyle>
            <a:lvl1pPr algn="ctr">
              <a:defRPr i="1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D29BED-AEBD-4EC8-9ED6-0E654740E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8317FC-BA34-47D6-B727-40C7C83D75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03C2C8-8B5F-45CA-B03C-86A7238BBCA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91CA36-8A6A-4E57-8DEA-8AB642C2C3E6}"/>
              </a:ext>
            </a:extLst>
          </p:cNvPr>
          <p:cNvGrpSpPr/>
          <p:nvPr userDrawn="1"/>
        </p:nvGrpSpPr>
        <p:grpSpPr>
          <a:xfrm>
            <a:off x="5562369" y="981299"/>
            <a:ext cx="1067263" cy="809829"/>
            <a:chOff x="5539813" y="981299"/>
            <a:chExt cx="1067263" cy="809829"/>
          </a:xfrm>
        </p:grpSpPr>
        <p:sp>
          <p:nvSpPr>
            <p:cNvPr id="8" name="Pentagon 7">
              <a:extLst>
                <a:ext uri="{FF2B5EF4-FFF2-40B4-BE49-F238E27FC236}">
                  <a16:creationId xmlns:a16="http://schemas.microsoft.com/office/drawing/2014/main" id="{88700BE6-09BC-484A-9BE2-AB6B8F5802BC}"/>
                </a:ext>
              </a:extLst>
            </p:cNvPr>
            <p:cNvSpPr/>
            <p:nvPr/>
          </p:nvSpPr>
          <p:spPr>
            <a:xfrm rot="5400000">
              <a:off x="5851587" y="1035639"/>
              <a:ext cx="809829" cy="701149"/>
            </a:xfrm>
            <a:prstGeom prst="pentag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0C6E262-3E21-4999-B5BE-DE8EE956CD9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802453" y="1125304"/>
              <a:ext cx="541983" cy="494781"/>
            </a:xfrm>
            <a:custGeom>
              <a:avLst/>
              <a:gdLst>
                <a:gd name="connsiteX0" fmla="*/ 226139 w 417600"/>
                <a:gd name="connsiteY0" fmla="*/ 0 h 681160"/>
                <a:gd name="connsiteX1" fmla="*/ 417600 w 417600"/>
                <a:gd name="connsiteY1" fmla="*/ 191461 h 681160"/>
                <a:gd name="connsiteX2" fmla="*/ 417600 w 417600"/>
                <a:gd name="connsiteY2" fmla="*/ 489699 h 681160"/>
                <a:gd name="connsiteX3" fmla="*/ 226139 w 417600"/>
                <a:gd name="connsiteY3" fmla="*/ 681160 h 681160"/>
                <a:gd name="connsiteX4" fmla="*/ 0 w 417600"/>
                <a:gd name="connsiteY4" fmla="*/ 340580 h 681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7600" h="681160">
                  <a:moveTo>
                    <a:pt x="226139" y="0"/>
                  </a:moveTo>
                  <a:lnTo>
                    <a:pt x="417600" y="191461"/>
                  </a:lnTo>
                  <a:lnTo>
                    <a:pt x="417600" y="489699"/>
                  </a:lnTo>
                  <a:lnTo>
                    <a:pt x="226139" y="681160"/>
                  </a:lnTo>
                  <a:lnTo>
                    <a:pt x="0" y="34058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Pentagon 9">
              <a:extLst>
                <a:ext uri="{FF2B5EF4-FFF2-40B4-BE49-F238E27FC236}">
                  <a16:creationId xmlns:a16="http://schemas.microsoft.com/office/drawing/2014/main" id="{DA1C7718-1C79-46F9-B6EA-CCE44857FE3E}"/>
                </a:ext>
              </a:extLst>
            </p:cNvPr>
            <p:cNvSpPr/>
            <p:nvPr/>
          </p:nvSpPr>
          <p:spPr>
            <a:xfrm rot="16200000">
              <a:off x="5485473" y="1035639"/>
              <a:ext cx="809829" cy="701149"/>
            </a:xfrm>
            <a:prstGeom prst="pentag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54230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Middl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34A67-43C8-4844-90CB-52E94C129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0" y="2766218"/>
            <a:ext cx="4114800" cy="1325563"/>
          </a:xfrm>
        </p:spPr>
        <p:txBody>
          <a:bodyPr/>
          <a:lstStyle>
            <a:lvl1pPr algn="ctr">
              <a:defRPr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D29BED-AEBD-4EC8-9ED6-0E654740E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8317FC-BA34-47D6-B727-40C7C83D75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F03C2C8-8B5F-45CA-B03C-86A7238BBC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1225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799EBE-63AA-4624-816D-5196813699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4C175-C936-42DD-97D7-B01713E9DE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03C2C8-8B5F-45CA-B03C-86A7238BBC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7384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CAD1C-12E9-473E-A027-0E505EB5D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B966F-9FBA-4EFC-91B9-E2C18B7BB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6D027-D803-40DE-B7CF-1F8B2BE64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B76F06-47D6-453A-A4A1-414C7BE626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551AAD-7A7D-4A14-BAA2-86E8053D57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03C2C8-8B5F-45CA-B03C-86A7238BBC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93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9E615AB-0D5C-403A-BF73-26590545F74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058639 w 12192000"/>
              <a:gd name="connsiteY0" fmla="*/ 344907 h 6858000"/>
              <a:gd name="connsiteX1" fmla="*/ 6069362 w 12192000"/>
              <a:gd name="connsiteY1" fmla="*/ 344907 h 6858000"/>
              <a:gd name="connsiteX2" fmla="*/ 6069362 w 12192000"/>
              <a:gd name="connsiteY2" fmla="*/ 1115999 h 6858000"/>
              <a:gd name="connsiteX3" fmla="*/ 1058639 w 12192000"/>
              <a:gd name="connsiteY3" fmla="*/ 1115999 h 6858000"/>
              <a:gd name="connsiteX4" fmla="*/ 1033586 w 12192000"/>
              <a:gd name="connsiteY4" fmla="*/ 318051 h 6858000"/>
              <a:gd name="connsiteX5" fmla="*/ 1033586 w 12192000"/>
              <a:gd name="connsiteY5" fmla="*/ 1115999 h 6858000"/>
              <a:gd name="connsiteX6" fmla="*/ 864000 w 12192000"/>
              <a:gd name="connsiteY6" fmla="*/ 1115999 h 6858000"/>
              <a:gd name="connsiteX7" fmla="*/ 864000 w 12192000"/>
              <a:gd name="connsiteY7" fmla="*/ 6371999 h 6858000"/>
              <a:gd name="connsiteX8" fmla="*/ 864000 w 12192000"/>
              <a:gd name="connsiteY8" fmla="*/ 6479999 h 6858000"/>
              <a:gd name="connsiteX9" fmla="*/ 6264000 w 12192000"/>
              <a:gd name="connsiteY9" fmla="*/ 6479999 h 6858000"/>
              <a:gd name="connsiteX10" fmla="*/ 6264000 w 12192000"/>
              <a:gd name="connsiteY10" fmla="*/ 6371999 h 6858000"/>
              <a:gd name="connsiteX11" fmla="*/ 6264000 w 12192000"/>
              <a:gd name="connsiteY11" fmla="*/ 1115999 h 6858000"/>
              <a:gd name="connsiteX12" fmla="*/ 6094416 w 12192000"/>
              <a:gd name="connsiteY12" fmla="*/ 1115999 h 6858000"/>
              <a:gd name="connsiteX13" fmla="*/ 6094416 w 12192000"/>
              <a:gd name="connsiteY13" fmla="*/ 318051 h 6858000"/>
              <a:gd name="connsiteX14" fmla="*/ 0 w 12192000"/>
              <a:gd name="connsiteY14" fmla="*/ 0 h 6858000"/>
              <a:gd name="connsiteX15" fmla="*/ 12192000 w 12192000"/>
              <a:gd name="connsiteY15" fmla="*/ 0 h 6858000"/>
              <a:gd name="connsiteX16" fmla="*/ 12192000 w 12192000"/>
              <a:gd name="connsiteY16" fmla="*/ 6858000 h 6858000"/>
              <a:gd name="connsiteX17" fmla="*/ 0 w 12192000"/>
              <a:gd name="connsiteY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0" h="6858000">
                <a:moveTo>
                  <a:pt x="1058639" y="344907"/>
                </a:moveTo>
                <a:lnTo>
                  <a:pt x="6069362" y="344907"/>
                </a:lnTo>
                <a:lnTo>
                  <a:pt x="6069362" y="1115999"/>
                </a:lnTo>
                <a:lnTo>
                  <a:pt x="1058639" y="1115999"/>
                </a:lnTo>
                <a:close/>
                <a:moveTo>
                  <a:pt x="1033586" y="318051"/>
                </a:moveTo>
                <a:lnTo>
                  <a:pt x="1033586" y="1115999"/>
                </a:lnTo>
                <a:lnTo>
                  <a:pt x="864000" y="1115999"/>
                </a:lnTo>
                <a:lnTo>
                  <a:pt x="864000" y="6371999"/>
                </a:lnTo>
                <a:lnTo>
                  <a:pt x="864000" y="6479999"/>
                </a:lnTo>
                <a:lnTo>
                  <a:pt x="6264000" y="6479999"/>
                </a:lnTo>
                <a:lnTo>
                  <a:pt x="6264000" y="6371999"/>
                </a:lnTo>
                <a:lnTo>
                  <a:pt x="6264000" y="1115999"/>
                </a:lnTo>
                <a:lnTo>
                  <a:pt x="6094416" y="1115999"/>
                </a:lnTo>
                <a:lnTo>
                  <a:pt x="6094416" y="31805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</p:spPr>
        <p:txBody>
          <a:bodyPr wrap="square" rIns="792000" anchor="ctr">
            <a:noAutofit/>
          </a:bodyPr>
          <a:lstStyle>
            <a:lvl1pPr marL="0" indent="0" algn="r">
              <a:buNone/>
              <a:defRPr i="1"/>
            </a:lvl1pPr>
          </a:lstStyle>
          <a:p>
            <a:r>
              <a:rPr lang="en-US" dirty="0"/>
              <a:t>Drag &amp; Drop or Insert Your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30DE9-1B5A-4A39-ADDF-7688D81CDE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4000" y="1116000"/>
            <a:ext cx="5400000" cy="5256000"/>
          </a:xfrm>
          <a:noFill/>
        </p:spPr>
        <p:txBody>
          <a:bodyPr tIns="252000" anchor="ctr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9F4F5C-1F9D-4AAE-815B-747B521A52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9244" y="5879308"/>
            <a:ext cx="5029512" cy="392245"/>
          </a:xfrm>
        </p:spPr>
        <p:txBody>
          <a:bodyPr>
            <a:normAutofit/>
          </a:bodyPr>
          <a:lstStyle>
            <a:lvl1pPr marL="0" indent="0" algn="ctr">
              <a:buNone/>
              <a:defRPr sz="18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7BC130-4A17-4F0C-9A10-476CFDF60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4000" y="6372000"/>
            <a:ext cx="5400000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2F4497-ABB8-41B2-93D0-ECD1832AAADF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1033586" y="318052"/>
            <a:ext cx="5060830" cy="5424867"/>
          </a:xfrm>
          <a:custGeom>
            <a:avLst/>
            <a:gdLst>
              <a:gd name="connsiteX0" fmla="*/ 29714 w 6002337"/>
              <a:gd name="connsiteY0" fmla="*/ 31852 h 6434099"/>
              <a:gd name="connsiteX1" fmla="*/ 29714 w 6002337"/>
              <a:gd name="connsiteY1" fmla="*/ 6402247 h 6434099"/>
              <a:gd name="connsiteX2" fmla="*/ 5972622 w 6002337"/>
              <a:gd name="connsiteY2" fmla="*/ 6402247 h 6434099"/>
              <a:gd name="connsiteX3" fmla="*/ 5972622 w 6002337"/>
              <a:gd name="connsiteY3" fmla="*/ 31852 h 6434099"/>
              <a:gd name="connsiteX4" fmla="*/ 0 w 6002337"/>
              <a:gd name="connsiteY4" fmla="*/ 0 h 6434099"/>
              <a:gd name="connsiteX5" fmla="*/ 6002337 w 6002337"/>
              <a:gd name="connsiteY5" fmla="*/ 0 h 6434099"/>
              <a:gd name="connsiteX6" fmla="*/ 6002337 w 6002337"/>
              <a:gd name="connsiteY6" fmla="*/ 6434099 h 6434099"/>
              <a:gd name="connsiteX7" fmla="*/ 0 w 6002337"/>
              <a:gd name="connsiteY7" fmla="*/ 6434099 h 6434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02337" h="6434099">
                <a:moveTo>
                  <a:pt x="29714" y="31852"/>
                </a:moveTo>
                <a:lnTo>
                  <a:pt x="29714" y="6402247"/>
                </a:lnTo>
                <a:lnTo>
                  <a:pt x="5972622" y="6402247"/>
                </a:lnTo>
                <a:lnTo>
                  <a:pt x="5972622" y="31852"/>
                </a:lnTo>
                <a:close/>
                <a:moveTo>
                  <a:pt x="0" y="0"/>
                </a:moveTo>
                <a:lnTo>
                  <a:pt x="6002337" y="0"/>
                </a:lnTo>
                <a:lnTo>
                  <a:pt x="6002337" y="6434099"/>
                </a:lnTo>
                <a:lnTo>
                  <a:pt x="0" y="6434099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B1BC04-99B8-4293-A596-337F37F17B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77308" y="1571348"/>
            <a:ext cx="1143665" cy="881149"/>
            <a:chOff x="2977308" y="1366554"/>
            <a:chExt cx="1143665" cy="88114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98B0B3A-3298-4A20-B81B-EEB3B81B6FBC}"/>
                </a:ext>
              </a:extLst>
            </p:cNvPr>
            <p:cNvGrpSpPr/>
            <p:nvPr/>
          </p:nvGrpSpPr>
          <p:grpSpPr>
            <a:xfrm>
              <a:off x="2977308" y="1366554"/>
              <a:ext cx="1143665" cy="701149"/>
              <a:chOff x="3255455" y="1367454"/>
              <a:chExt cx="681160" cy="417600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312435D-F0FE-415F-BE90-B91941F4FDC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387235" y="1235674"/>
                <a:ext cx="417600" cy="681160"/>
              </a:xfrm>
              <a:custGeom>
                <a:avLst/>
                <a:gdLst>
                  <a:gd name="connsiteX0" fmla="*/ 226139 w 417600"/>
                  <a:gd name="connsiteY0" fmla="*/ 0 h 681160"/>
                  <a:gd name="connsiteX1" fmla="*/ 417600 w 417600"/>
                  <a:gd name="connsiteY1" fmla="*/ 191461 h 681160"/>
                  <a:gd name="connsiteX2" fmla="*/ 417600 w 417600"/>
                  <a:gd name="connsiteY2" fmla="*/ 489699 h 681160"/>
                  <a:gd name="connsiteX3" fmla="*/ 226139 w 417600"/>
                  <a:gd name="connsiteY3" fmla="*/ 681160 h 681160"/>
                  <a:gd name="connsiteX4" fmla="*/ 0 w 417600"/>
                  <a:gd name="connsiteY4" fmla="*/ 340580 h 681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7600" h="681160">
                    <a:moveTo>
                      <a:pt x="226139" y="0"/>
                    </a:moveTo>
                    <a:lnTo>
                      <a:pt x="417600" y="191461"/>
                    </a:lnTo>
                    <a:lnTo>
                      <a:pt x="417600" y="489699"/>
                    </a:lnTo>
                    <a:lnTo>
                      <a:pt x="226139" y="681160"/>
                    </a:lnTo>
                    <a:lnTo>
                      <a:pt x="0" y="340580"/>
                    </a:lnTo>
                    <a:close/>
                  </a:path>
                </a:pathLst>
              </a:custGeom>
              <a:no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Pentagon 22">
                <a:extLst>
                  <a:ext uri="{FF2B5EF4-FFF2-40B4-BE49-F238E27FC236}">
                    <a16:creationId xmlns:a16="http://schemas.microsoft.com/office/drawing/2014/main" id="{C4B24F98-5089-43E0-B83E-C75A400D8C23}"/>
                  </a:ext>
                </a:extLst>
              </p:cNvPr>
              <p:cNvSpPr/>
              <p:nvPr/>
            </p:nvSpPr>
            <p:spPr>
              <a:xfrm>
                <a:off x="3354871" y="1367454"/>
                <a:ext cx="482329" cy="417600"/>
              </a:xfrm>
              <a:prstGeom prst="pentagon">
                <a:avLst/>
              </a:prstGeom>
              <a:no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C24F3AB-57F5-41DC-8E65-2EBF42D7B729}"/>
                </a:ext>
              </a:extLst>
            </p:cNvPr>
            <p:cNvGrpSpPr/>
            <p:nvPr/>
          </p:nvGrpSpPr>
          <p:grpSpPr>
            <a:xfrm rot="10800000">
              <a:off x="2977308" y="1546554"/>
              <a:ext cx="1143665" cy="701149"/>
              <a:chOff x="3255455" y="1367454"/>
              <a:chExt cx="681160" cy="417600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9DD331A-1BA6-4E0B-A15B-8474C9E779D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387235" y="1235674"/>
                <a:ext cx="417600" cy="681160"/>
              </a:xfrm>
              <a:custGeom>
                <a:avLst/>
                <a:gdLst>
                  <a:gd name="connsiteX0" fmla="*/ 226139 w 417600"/>
                  <a:gd name="connsiteY0" fmla="*/ 0 h 681160"/>
                  <a:gd name="connsiteX1" fmla="*/ 417600 w 417600"/>
                  <a:gd name="connsiteY1" fmla="*/ 191461 h 681160"/>
                  <a:gd name="connsiteX2" fmla="*/ 417600 w 417600"/>
                  <a:gd name="connsiteY2" fmla="*/ 489699 h 681160"/>
                  <a:gd name="connsiteX3" fmla="*/ 226139 w 417600"/>
                  <a:gd name="connsiteY3" fmla="*/ 681160 h 681160"/>
                  <a:gd name="connsiteX4" fmla="*/ 0 w 417600"/>
                  <a:gd name="connsiteY4" fmla="*/ 340580 h 681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7600" h="681160">
                    <a:moveTo>
                      <a:pt x="226139" y="0"/>
                    </a:moveTo>
                    <a:lnTo>
                      <a:pt x="417600" y="191461"/>
                    </a:lnTo>
                    <a:lnTo>
                      <a:pt x="417600" y="489699"/>
                    </a:lnTo>
                    <a:lnTo>
                      <a:pt x="226139" y="681160"/>
                    </a:lnTo>
                    <a:lnTo>
                      <a:pt x="0" y="340580"/>
                    </a:lnTo>
                    <a:close/>
                  </a:path>
                </a:pathLst>
              </a:custGeom>
              <a:no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Pentagon 20">
                <a:extLst>
                  <a:ext uri="{FF2B5EF4-FFF2-40B4-BE49-F238E27FC236}">
                    <a16:creationId xmlns:a16="http://schemas.microsoft.com/office/drawing/2014/main" id="{50CA7A46-A1C2-4E14-964D-FAC5F14EFFE4}"/>
                  </a:ext>
                </a:extLst>
              </p:cNvPr>
              <p:cNvSpPr/>
              <p:nvPr/>
            </p:nvSpPr>
            <p:spPr>
              <a:xfrm>
                <a:off x="3354871" y="1367454"/>
                <a:ext cx="482329" cy="417600"/>
              </a:xfrm>
              <a:prstGeom prst="pentagon">
                <a:avLst/>
              </a:prstGeom>
              <a:no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53279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FE8E7E-A870-4B74-A94F-C1783C13E23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-1" y="0"/>
            <a:ext cx="12182427" cy="6858000"/>
          </a:xfrm>
          <a:solidFill>
            <a:schemeClr val="tx1">
              <a:lumMod val="85000"/>
              <a:lumOff val="1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 i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Drag &amp; Drop or Insert Your Picture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90F1DA79-07F8-4E44-BA4E-4006191F15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9652" y="4983093"/>
            <a:ext cx="9664148" cy="1325563"/>
          </a:xfrm>
          <a:solidFill>
            <a:schemeClr val="accent5">
              <a:lumMod val="50000"/>
            </a:schemeClr>
          </a:solidFill>
        </p:spPr>
        <p:txBody>
          <a:bodyPr lIns="360000" rIns="90000">
            <a:normAutofit/>
          </a:bodyPr>
          <a:lstStyle>
            <a:lvl1pPr>
              <a:defRPr sz="4000"/>
            </a:lvl1pPr>
          </a:lstStyle>
          <a:p>
            <a:r>
              <a:rPr lang="en-US" noProof="0"/>
              <a:t>YOUR 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8F45F1-1F6E-4470-8663-FE748A026B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02196" y="5135035"/>
            <a:ext cx="3932237" cy="1021679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1303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FE8E7E-A870-4B74-A94F-C1783C13E23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-1" y="0"/>
            <a:ext cx="12182427" cy="6858000"/>
          </a:xfrm>
          <a:solidFill>
            <a:schemeClr val="tx1">
              <a:lumMod val="85000"/>
              <a:lumOff val="1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 i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Drag &amp; Drop or Insert Your Picture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90F1DA79-07F8-4E44-BA4E-4006191F15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9652" y="4983093"/>
            <a:ext cx="9664148" cy="1325563"/>
          </a:xfrm>
          <a:solidFill>
            <a:schemeClr val="accent5">
              <a:lumMod val="50000"/>
            </a:schemeClr>
          </a:solidFill>
        </p:spPr>
        <p:txBody>
          <a:bodyPr lIns="5670000" rIns="360000">
            <a:normAutofit/>
          </a:bodyPr>
          <a:lstStyle>
            <a:lvl1pPr algn="ctr">
              <a:defRPr sz="4000"/>
            </a:lvl1pPr>
          </a:lstStyle>
          <a:p>
            <a:r>
              <a:rPr lang="en-US" noProof="0"/>
              <a:t>YOUR 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8F45F1-1F6E-4470-8663-FE748A026B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89652" y="5135035"/>
            <a:ext cx="5886805" cy="102167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9887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45125BB-6786-4FBA-908D-90C8A8258207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-1" y="0"/>
            <a:ext cx="12182427" cy="6858000"/>
          </a:xfrm>
          <a:custGeom>
            <a:avLst/>
            <a:gdLst>
              <a:gd name="connsiteX0" fmla="*/ 5575106 w 12182427"/>
              <a:gd name="connsiteY0" fmla="*/ 344908 h 6858000"/>
              <a:gd name="connsiteX1" fmla="*/ 8088376 w 12182427"/>
              <a:gd name="connsiteY1" fmla="*/ 344908 h 6858000"/>
              <a:gd name="connsiteX2" fmla="*/ 9107057 w 12182427"/>
              <a:gd name="connsiteY2" fmla="*/ 344908 h 6858000"/>
              <a:gd name="connsiteX3" fmla="*/ 11620328 w 12182427"/>
              <a:gd name="connsiteY3" fmla="*/ 344908 h 6858000"/>
              <a:gd name="connsiteX4" fmla="*/ 11620328 w 12182427"/>
              <a:gd name="connsiteY4" fmla="*/ 1116000 h 6858000"/>
              <a:gd name="connsiteX5" fmla="*/ 5575106 w 12182427"/>
              <a:gd name="connsiteY5" fmla="*/ 1116000 h 6858000"/>
              <a:gd name="connsiteX6" fmla="*/ 5550052 w 12182427"/>
              <a:gd name="connsiteY6" fmla="*/ 318052 h 6858000"/>
              <a:gd name="connsiteX7" fmla="*/ 5550052 w 12182427"/>
              <a:gd name="connsiteY7" fmla="*/ 1116000 h 6858000"/>
              <a:gd name="connsiteX8" fmla="*/ 5359401 w 12182427"/>
              <a:gd name="connsiteY8" fmla="*/ 1116000 h 6858000"/>
              <a:gd name="connsiteX9" fmla="*/ 5359401 w 12182427"/>
              <a:gd name="connsiteY9" fmla="*/ 6372000 h 6858000"/>
              <a:gd name="connsiteX10" fmla="*/ 5359401 w 12182427"/>
              <a:gd name="connsiteY10" fmla="*/ 6480000 h 6858000"/>
              <a:gd name="connsiteX11" fmla="*/ 11839401 w 12182427"/>
              <a:gd name="connsiteY11" fmla="*/ 6480000 h 6858000"/>
              <a:gd name="connsiteX12" fmla="*/ 11839401 w 12182427"/>
              <a:gd name="connsiteY12" fmla="*/ 6372000 h 6858000"/>
              <a:gd name="connsiteX13" fmla="*/ 11839301 w 12182427"/>
              <a:gd name="connsiteY13" fmla="*/ 6372000 h 6858000"/>
              <a:gd name="connsiteX14" fmla="*/ 11839301 w 12182427"/>
              <a:gd name="connsiteY14" fmla="*/ 1116000 h 6858000"/>
              <a:gd name="connsiteX15" fmla="*/ 11645381 w 12182427"/>
              <a:gd name="connsiteY15" fmla="*/ 1116000 h 6858000"/>
              <a:gd name="connsiteX16" fmla="*/ 11645381 w 12182427"/>
              <a:gd name="connsiteY16" fmla="*/ 318052 h 6858000"/>
              <a:gd name="connsiteX17" fmla="*/ 11620328 w 12182427"/>
              <a:gd name="connsiteY17" fmla="*/ 318052 h 6858000"/>
              <a:gd name="connsiteX18" fmla="*/ 9107057 w 12182427"/>
              <a:gd name="connsiteY18" fmla="*/ 318052 h 6858000"/>
              <a:gd name="connsiteX19" fmla="*/ 8088376 w 12182427"/>
              <a:gd name="connsiteY19" fmla="*/ 318052 h 6858000"/>
              <a:gd name="connsiteX20" fmla="*/ 5575106 w 12182427"/>
              <a:gd name="connsiteY20" fmla="*/ 318052 h 6858000"/>
              <a:gd name="connsiteX21" fmla="*/ 0 w 12182427"/>
              <a:gd name="connsiteY21" fmla="*/ 0 h 6858000"/>
              <a:gd name="connsiteX22" fmla="*/ 12182427 w 12182427"/>
              <a:gd name="connsiteY22" fmla="*/ 0 h 6858000"/>
              <a:gd name="connsiteX23" fmla="*/ 12182427 w 12182427"/>
              <a:gd name="connsiteY23" fmla="*/ 6858000 h 6858000"/>
              <a:gd name="connsiteX24" fmla="*/ 0 w 12182427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82427" h="6858000">
                <a:moveTo>
                  <a:pt x="5575106" y="344908"/>
                </a:moveTo>
                <a:lnTo>
                  <a:pt x="8088376" y="344908"/>
                </a:lnTo>
                <a:lnTo>
                  <a:pt x="9107057" y="344908"/>
                </a:lnTo>
                <a:lnTo>
                  <a:pt x="11620328" y="344908"/>
                </a:lnTo>
                <a:lnTo>
                  <a:pt x="11620328" y="1116000"/>
                </a:lnTo>
                <a:lnTo>
                  <a:pt x="5575106" y="1116000"/>
                </a:lnTo>
                <a:close/>
                <a:moveTo>
                  <a:pt x="5550052" y="318052"/>
                </a:moveTo>
                <a:lnTo>
                  <a:pt x="5550052" y="1116000"/>
                </a:lnTo>
                <a:lnTo>
                  <a:pt x="5359401" y="1116000"/>
                </a:lnTo>
                <a:lnTo>
                  <a:pt x="5359401" y="6372000"/>
                </a:lnTo>
                <a:lnTo>
                  <a:pt x="5359401" y="6480000"/>
                </a:lnTo>
                <a:lnTo>
                  <a:pt x="11839401" y="6480000"/>
                </a:lnTo>
                <a:lnTo>
                  <a:pt x="11839401" y="6372000"/>
                </a:lnTo>
                <a:lnTo>
                  <a:pt x="11839301" y="6372000"/>
                </a:lnTo>
                <a:lnTo>
                  <a:pt x="11839301" y="1116000"/>
                </a:lnTo>
                <a:lnTo>
                  <a:pt x="11645381" y="1116000"/>
                </a:lnTo>
                <a:lnTo>
                  <a:pt x="11645381" y="318052"/>
                </a:lnTo>
                <a:lnTo>
                  <a:pt x="11620328" y="318052"/>
                </a:lnTo>
                <a:lnTo>
                  <a:pt x="9107057" y="318052"/>
                </a:lnTo>
                <a:lnTo>
                  <a:pt x="8088376" y="318052"/>
                </a:lnTo>
                <a:lnTo>
                  <a:pt x="5575106" y="318052"/>
                </a:lnTo>
                <a:close/>
                <a:moveTo>
                  <a:pt x="0" y="0"/>
                </a:moveTo>
                <a:lnTo>
                  <a:pt x="12182427" y="0"/>
                </a:lnTo>
                <a:lnTo>
                  <a:pt x="121824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</p:spPr>
        <p:txBody>
          <a:bodyPr wrap="square" lIns="1368000" anchor="ctr">
            <a:noAutofit/>
          </a:bodyPr>
          <a:lstStyle>
            <a:lvl1pPr marL="0" indent="0" algn="l">
              <a:buNone/>
              <a:defRPr sz="1800" i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Drag &amp; Drop or Insert Your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A89928A-6D79-464E-B588-1951C7BCC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9400" y="1116000"/>
            <a:ext cx="6479900" cy="5256000"/>
          </a:xfrm>
          <a:noFill/>
        </p:spPr>
        <p:txBody>
          <a:bodyPr tIns="252000" bIns="3888000" anchor="t">
            <a:normAutofit/>
          </a:bodyPr>
          <a:lstStyle>
            <a:lvl1pPr algn="ctr">
              <a:defRPr sz="4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9F56D8-8E24-456A-8539-351E2054E8BB}"/>
              </a:ext>
            </a:extLst>
          </p:cNvPr>
          <p:cNvSpPr/>
          <p:nvPr userDrawn="1"/>
        </p:nvSpPr>
        <p:spPr>
          <a:xfrm>
            <a:off x="5359400" y="6372000"/>
            <a:ext cx="6479900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8A4A981-D13E-4CBF-B1B9-9BD7D545B84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97525" y="2794552"/>
            <a:ext cx="6072188" cy="307284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CD12B0-2D62-45AC-AE84-26428B62C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59400" y="6372000"/>
            <a:ext cx="6480000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D2A3941-2D95-4A84-B382-159E988C09D4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 flipH="1" flipV="1">
            <a:off x="5550051" y="318052"/>
            <a:ext cx="6095329" cy="2149666"/>
          </a:xfrm>
          <a:custGeom>
            <a:avLst/>
            <a:gdLst>
              <a:gd name="connsiteX0" fmla="*/ 6070276 w 6095329"/>
              <a:gd name="connsiteY0" fmla="*/ 2122810 h 2149666"/>
              <a:gd name="connsiteX1" fmla="*/ 6070276 w 6095329"/>
              <a:gd name="connsiteY1" fmla="*/ 26856 h 2149666"/>
              <a:gd name="connsiteX2" fmla="*/ 3557005 w 6095329"/>
              <a:gd name="connsiteY2" fmla="*/ 26856 h 2149666"/>
              <a:gd name="connsiteX3" fmla="*/ 2538324 w 6095329"/>
              <a:gd name="connsiteY3" fmla="*/ 26856 h 2149666"/>
              <a:gd name="connsiteX4" fmla="*/ 25053 w 6095329"/>
              <a:gd name="connsiteY4" fmla="*/ 26856 h 2149666"/>
              <a:gd name="connsiteX5" fmla="*/ 25053 w 6095329"/>
              <a:gd name="connsiteY5" fmla="*/ 2122810 h 2149666"/>
              <a:gd name="connsiteX6" fmla="*/ 2538324 w 6095329"/>
              <a:gd name="connsiteY6" fmla="*/ 2122810 h 2149666"/>
              <a:gd name="connsiteX7" fmla="*/ 3557005 w 6095329"/>
              <a:gd name="connsiteY7" fmla="*/ 2122810 h 2149666"/>
              <a:gd name="connsiteX8" fmla="*/ 6095329 w 6095329"/>
              <a:gd name="connsiteY8" fmla="*/ 2149666 h 2149666"/>
              <a:gd name="connsiteX9" fmla="*/ 6070276 w 6095329"/>
              <a:gd name="connsiteY9" fmla="*/ 2149666 h 2149666"/>
              <a:gd name="connsiteX10" fmla="*/ 3557005 w 6095329"/>
              <a:gd name="connsiteY10" fmla="*/ 2149666 h 2149666"/>
              <a:gd name="connsiteX11" fmla="*/ 2538324 w 6095329"/>
              <a:gd name="connsiteY11" fmla="*/ 2149666 h 2149666"/>
              <a:gd name="connsiteX12" fmla="*/ 25053 w 6095329"/>
              <a:gd name="connsiteY12" fmla="*/ 2149666 h 2149666"/>
              <a:gd name="connsiteX13" fmla="*/ 0 w 6095329"/>
              <a:gd name="connsiteY13" fmla="*/ 2149666 h 2149666"/>
              <a:gd name="connsiteX14" fmla="*/ 0 w 6095329"/>
              <a:gd name="connsiteY14" fmla="*/ 0 h 2149666"/>
              <a:gd name="connsiteX15" fmla="*/ 25053 w 6095329"/>
              <a:gd name="connsiteY15" fmla="*/ 0 h 2149666"/>
              <a:gd name="connsiteX16" fmla="*/ 2538324 w 6095329"/>
              <a:gd name="connsiteY16" fmla="*/ 0 h 2149666"/>
              <a:gd name="connsiteX17" fmla="*/ 3557005 w 6095329"/>
              <a:gd name="connsiteY17" fmla="*/ 0 h 2149666"/>
              <a:gd name="connsiteX18" fmla="*/ 6070276 w 6095329"/>
              <a:gd name="connsiteY18" fmla="*/ 0 h 2149666"/>
              <a:gd name="connsiteX19" fmla="*/ 6095329 w 6095329"/>
              <a:gd name="connsiteY19" fmla="*/ 0 h 2149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95329" h="2149666">
                <a:moveTo>
                  <a:pt x="6070276" y="2122810"/>
                </a:moveTo>
                <a:lnTo>
                  <a:pt x="6070276" y="26856"/>
                </a:lnTo>
                <a:lnTo>
                  <a:pt x="3557005" y="26856"/>
                </a:lnTo>
                <a:lnTo>
                  <a:pt x="2538324" y="26856"/>
                </a:lnTo>
                <a:lnTo>
                  <a:pt x="25053" y="26856"/>
                </a:lnTo>
                <a:lnTo>
                  <a:pt x="25053" y="2122810"/>
                </a:lnTo>
                <a:lnTo>
                  <a:pt x="2538324" y="2122810"/>
                </a:lnTo>
                <a:lnTo>
                  <a:pt x="3557005" y="2122810"/>
                </a:lnTo>
                <a:close/>
                <a:moveTo>
                  <a:pt x="6095329" y="2149666"/>
                </a:moveTo>
                <a:lnTo>
                  <a:pt x="6070276" y="2149666"/>
                </a:lnTo>
                <a:lnTo>
                  <a:pt x="3557005" y="2149666"/>
                </a:lnTo>
                <a:lnTo>
                  <a:pt x="2538324" y="2149666"/>
                </a:lnTo>
                <a:lnTo>
                  <a:pt x="25053" y="2149666"/>
                </a:lnTo>
                <a:lnTo>
                  <a:pt x="0" y="2149666"/>
                </a:lnTo>
                <a:lnTo>
                  <a:pt x="0" y="0"/>
                </a:lnTo>
                <a:lnTo>
                  <a:pt x="25053" y="0"/>
                </a:lnTo>
                <a:lnTo>
                  <a:pt x="2538324" y="0"/>
                </a:lnTo>
                <a:lnTo>
                  <a:pt x="3557005" y="0"/>
                </a:lnTo>
                <a:lnTo>
                  <a:pt x="6070276" y="0"/>
                </a:lnTo>
                <a:lnTo>
                  <a:pt x="6095329" y="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73640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FC6FE-7AAD-451E-876C-91BCE0BDD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F9EB9-1CA8-44AC-8147-C1075E81E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3E00AA2-5AF6-4091-A26A-93450CB80B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BA4FB6A-5C22-4D6C-9099-DF1DDF84A9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03C2C8-8B5F-45CA-B03C-86A7238BBC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04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4AE9C-7360-4D33-8F4A-D25A8778B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790748-0FD1-4917-AE27-0368252DF1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F93F6F6-2F09-4629-B138-2F81A442FE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DD5FEE-1F25-4E8B-950B-6C194748D2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03C2C8-8B5F-45CA-B03C-86A7238BBC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906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1D731-C950-4EDB-BAA4-9EB3B8245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37C3F-5244-4B69-A3C9-C112F98E0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A3275B-5BE7-4E06-AD1A-EEE0109B57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33B351-2A30-4ECC-AEF0-720AEFCF70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326404-2DA8-4D44-BE28-C9B22C79FF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03C2C8-8B5F-45CA-B03C-86A7238BBC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609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82A4F-9702-4A98-8216-DB9DF7196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CC87F-622A-4619-8F5D-B5673D214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41849D-A511-4EDA-8C7E-A0CB4C73E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3DD0C3-5FC1-43B2-843B-4F54BD6210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10B9CC-7B29-416E-BC4F-6E4E683067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EE7B309A-1B51-434F-A302-CD45E763C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B7C6E69-F3DE-4456-8E4B-86DEDD805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03C2C8-8B5F-45CA-B03C-86A7238BBC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710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B56D30-36E1-4F7F-84F3-D9266E14F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1A3CA-80AB-4E95-9108-5775634707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2E15E-0AD5-440E-9097-74B03C10BB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3A161-3FB7-4DAC-A14F-0315D8754E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F03C2C8-8B5F-45CA-B03C-86A7238BBC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230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7" r:id="rId3"/>
    <p:sldLayoutId id="2147483661" r:id="rId4"/>
    <p:sldLayoutId id="2147483662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9" r:id="rId11"/>
    <p:sldLayoutId id="2147483663" r:id="rId12"/>
    <p:sldLayoutId id="2147483660" r:id="rId13"/>
    <p:sldLayoutId id="2147483655" r:id="rId14"/>
    <p:sldLayoutId id="2147483656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Garamond" panose="02020404030301010803" pitchFamily="18" charset="0"/>
        <a:buChar char="♦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2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2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09D77CA-5613-448F-9689-5FED30129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4000" y="486000"/>
            <a:ext cx="5400000" cy="5256000"/>
          </a:xfrm>
        </p:spPr>
        <p:txBody>
          <a:bodyPr/>
          <a:lstStyle/>
          <a:p>
            <a:r>
              <a:rPr lang="en-US" dirty="0"/>
              <a:t>Hate speech detection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4C81634-C384-4B8E-8072-4602ED8DD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9244" y="3971426"/>
            <a:ext cx="5029512" cy="1770574"/>
          </a:xfrm>
        </p:spPr>
        <p:txBody>
          <a:bodyPr>
            <a:normAutofit/>
          </a:bodyPr>
          <a:lstStyle/>
          <a:p>
            <a:r>
              <a:rPr lang="en-US" i="0" dirty="0"/>
              <a:t>Ajith Murugaian (E20003)</a:t>
            </a:r>
          </a:p>
          <a:p>
            <a:r>
              <a:rPr lang="en-US" i="0" dirty="0"/>
              <a:t>Harsha Chinnamulagund (E20011)</a:t>
            </a:r>
          </a:p>
          <a:p>
            <a:r>
              <a:rPr lang="en-US" i="0" dirty="0"/>
              <a:t>James Ajeeth (E20013)</a:t>
            </a:r>
          </a:p>
          <a:p>
            <a:r>
              <a:rPr lang="en-US" i="0" dirty="0"/>
              <a:t>Mohammed Arshan Khan (E20015)</a:t>
            </a:r>
          </a:p>
        </p:txBody>
      </p:sp>
      <p:pic>
        <p:nvPicPr>
          <p:cNvPr id="69" name="Picture Placeholder 68" descr="Empty chairs around a table">
            <a:extLst>
              <a:ext uri="{FF2B5EF4-FFF2-40B4-BE49-F238E27FC236}">
                <a16:creationId xmlns:a16="http://schemas.microsoft.com/office/drawing/2014/main" id="{DC5F12CA-7566-4270-9522-174AF69A4AC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7194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ACB9C-D4E5-4A41-8B81-2E0EF5464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building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47FB4-E1D1-4DDC-8F5A-CC338FF23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92930"/>
          </a:xfrm>
        </p:spPr>
        <p:txBody>
          <a:bodyPr>
            <a:normAutofit/>
          </a:bodyPr>
          <a:lstStyle/>
          <a:p>
            <a:r>
              <a:rPr lang="en-IN" dirty="0"/>
              <a:t>After pre-processing, Feature Extraction was done using </a:t>
            </a:r>
            <a:r>
              <a:rPr lang="en-IN" dirty="0" err="1"/>
              <a:t>tf-idf</a:t>
            </a:r>
            <a:r>
              <a:rPr lang="en-IN" dirty="0"/>
              <a:t> vectorization with word n-grams. </a:t>
            </a:r>
          </a:p>
          <a:p>
            <a:endParaRPr lang="en-IN" dirty="0"/>
          </a:p>
          <a:p>
            <a:r>
              <a:rPr lang="en-IN" dirty="0"/>
              <a:t>Language Detection</a:t>
            </a:r>
          </a:p>
          <a:p>
            <a:endParaRPr lang="en-IN" dirty="0"/>
          </a:p>
          <a:p>
            <a:pPr lvl="1"/>
            <a:r>
              <a:rPr lang="en-IN" dirty="0"/>
              <a:t>First we used Langdetect, a python package ported from Google language detection library. We didn’t get good results using it as we are working with only 8 languages as our target label values, whereas Langdetect tries to predict having 55 different languages as its target values.</a:t>
            </a:r>
          </a:p>
          <a:p>
            <a:pPr lvl="1"/>
            <a:r>
              <a:rPr lang="en-IN" dirty="0"/>
              <a:t>The Naïve Bayes model we used was able to deliver good results with an accuracy of 94%.</a:t>
            </a:r>
          </a:p>
          <a:p>
            <a:pPr lvl="1"/>
            <a:endParaRPr lang="en-IN" dirty="0"/>
          </a:p>
          <a:p>
            <a:r>
              <a:rPr lang="en-IN" dirty="0"/>
              <a:t>Offensive or Not Classifier</a:t>
            </a:r>
          </a:p>
          <a:p>
            <a:endParaRPr lang="en-IN" dirty="0"/>
          </a:p>
          <a:p>
            <a:pPr lvl="1"/>
            <a:r>
              <a:rPr lang="en-IN" dirty="0"/>
              <a:t>For some of the languages, data was imbalanced. So we had to do balancing of data before fitting the model. </a:t>
            </a:r>
          </a:p>
          <a:p>
            <a:pPr lvl="1"/>
            <a:r>
              <a:rPr lang="en-IN" dirty="0"/>
              <a:t>Separate models was built for each language.</a:t>
            </a:r>
          </a:p>
          <a:p>
            <a:pPr lvl="1"/>
            <a:r>
              <a:rPr lang="en-IN" dirty="0"/>
              <a:t>Based on the output of language detection model, the tweet was sent to the appropriate language model.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8155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9B0CE-1646-4A48-88B3-D5280E2BB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Challenges faced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10BA1-1710-443B-A990-A54D9113B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091" y="1514906"/>
            <a:ext cx="7782017" cy="5152224"/>
          </a:xfrm>
        </p:spPr>
        <p:txBody>
          <a:bodyPr/>
          <a:lstStyle/>
          <a:p>
            <a:r>
              <a:rPr lang="en-IN" dirty="0"/>
              <a:t>There is a lot of offensive content in the replies section of each tweet. Our scope initially included both tweets and replies. But we ran into some problems extracting the replies.</a:t>
            </a:r>
          </a:p>
          <a:p>
            <a:endParaRPr lang="en-IN" dirty="0"/>
          </a:p>
          <a:p>
            <a:pPr lvl="1"/>
            <a:r>
              <a:rPr lang="en-IN" dirty="0"/>
              <a:t>Tweet ids are 14+ digits long. We used Google sheet to store all our extracted tweets. What we did not realize was Google sheets approximated all tweet ids as first 3 digits followed by all 0s. </a:t>
            </a:r>
          </a:p>
          <a:p>
            <a:pPr marL="457200" lvl="1" indent="0">
              <a:buNone/>
            </a:pPr>
            <a:endParaRPr lang="en-IN" dirty="0"/>
          </a:p>
          <a:p>
            <a:pPr lvl="1"/>
            <a:r>
              <a:rPr lang="en-IN" dirty="0"/>
              <a:t>Luckily, we had backup of 80% of the data. So using that we tried to extract the replies for the tweet ids. But Twitter API has a hard rate limit. As soon as we exceed that rate limit, it temporarily suspends us from accessing any of its end points. We were going beyond the limit for every 5 tweets or so. It would be impossible to extract replies for 4000 tweets going at that rate.</a:t>
            </a:r>
          </a:p>
          <a:p>
            <a:pPr lvl="1"/>
            <a:endParaRPr lang="en-IN" dirty="0"/>
          </a:p>
          <a:p>
            <a:pPr lvl="1"/>
            <a:r>
              <a:rPr lang="en-IN" dirty="0"/>
              <a:t>Due to these issues, we had to change our project scope and decided to go with only tweets, but taking other languages tweets also into consideration.</a:t>
            </a:r>
          </a:p>
          <a:p>
            <a:pPr marL="457200" lvl="1" indent="0">
              <a:buNone/>
            </a:pPr>
            <a:endParaRPr lang="en-IN" dirty="0"/>
          </a:p>
          <a:p>
            <a:pPr marL="457200" lvl="1" indent="0">
              <a:buNone/>
            </a:pP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E2CCBD-53FD-4F4E-95F8-63DDFEE64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7808" y="3507072"/>
            <a:ext cx="2705100" cy="2266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6B340E-ABDB-4B88-8B79-B59CA35B6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7808" y="530186"/>
            <a:ext cx="2705099" cy="25035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46BA4A3-9949-4222-981C-4204A417544D}"/>
              </a:ext>
            </a:extLst>
          </p:cNvPr>
          <p:cNvSpPr txBox="1"/>
          <p:nvPr/>
        </p:nvSpPr>
        <p:spPr>
          <a:xfrm>
            <a:off x="8930936" y="160854"/>
            <a:ext cx="1935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In Excel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621D9F-F629-41B4-B691-CB972381EE49}"/>
              </a:ext>
            </a:extLst>
          </p:cNvPr>
          <p:cNvSpPr txBox="1"/>
          <p:nvPr/>
        </p:nvSpPr>
        <p:spPr>
          <a:xfrm>
            <a:off x="9083336" y="3091976"/>
            <a:ext cx="1935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In Google Sheets</a:t>
            </a:r>
          </a:p>
        </p:txBody>
      </p:sp>
    </p:spTree>
    <p:extLst>
      <p:ext uri="{BB962C8B-B14F-4D97-AF65-F5344CB8AC3E}">
        <p14:creationId xmlns:p14="http://schemas.microsoft.com/office/powerpoint/2010/main" val="1363048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Woman looking at a computer screen">
            <a:extLst>
              <a:ext uri="{FF2B5EF4-FFF2-40B4-BE49-F238E27FC236}">
                <a16:creationId xmlns:a16="http://schemas.microsoft.com/office/drawing/2014/main" id="{E2533DB1-3AF4-4E61-8A96-B36B0BC09D1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2427" cy="6858000"/>
          </a:xfr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E1B9BBD9-CD15-4808-B5E0-85F1C84FED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Demonstration of our product</a:t>
            </a:r>
          </a:p>
        </p:txBody>
      </p:sp>
      <p:pic>
        <p:nvPicPr>
          <p:cNvPr id="7" name="zoom_1">
            <a:hlinkClick r:id="" action="ppaction://media"/>
            <a:extLst>
              <a:ext uri="{FF2B5EF4-FFF2-40B4-BE49-F238E27FC236}">
                <a16:creationId xmlns:a16="http://schemas.microsoft.com/office/drawing/2014/main" id="{3EE309D9-86C5-4294-BDF2-F95FDC432E0C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00725" y="2811756"/>
            <a:ext cx="5664200" cy="3073400"/>
          </a:xfrm>
        </p:spPr>
      </p:pic>
    </p:spTree>
    <p:extLst>
      <p:ext uri="{BB962C8B-B14F-4D97-AF65-F5344CB8AC3E}">
        <p14:creationId xmlns:p14="http://schemas.microsoft.com/office/powerpoint/2010/main" val="2840264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7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43E6F-DA2A-40FE-9D59-545B416D4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853FF-8C31-417D-86A5-9C0AEC2B9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27610"/>
          </a:xfrm>
        </p:spPr>
        <p:txBody>
          <a:bodyPr/>
          <a:lstStyle/>
          <a:p>
            <a:r>
              <a:rPr lang="en-US" dirty="0"/>
              <a:t>In this project, we have considered 8 languages. We aim to add more languages in the future. </a:t>
            </a:r>
          </a:p>
          <a:p>
            <a:endParaRPr lang="en-US" dirty="0"/>
          </a:p>
          <a:p>
            <a:r>
              <a:rPr lang="en-US" dirty="0"/>
              <a:t>Offensive images have to be considered. We have to see if it’s possible to read the captions written in images if any. </a:t>
            </a:r>
          </a:p>
          <a:p>
            <a:endParaRPr lang="en-US" dirty="0"/>
          </a:p>
          <a:p>
            <a:r>
              <a:rPr lang="en-US" dirty="0"/>
              <a:t>Experiment on other social media platforms like Instagram or Facebook. 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Optimise the model so that the time to output can be reduced.</a:t>
            </a:r>
          </a:p>
        </p:txBody>
      </p:sp>
    </p:spTree>
    <p:extLst>
      <p:ext uri="{BB962C8B-B14F-4D97-AF65-F5344CB8AC3E}">
        <p14:creationId xmlns:p14="http://schemas.microsoft.com/office/powerpoint/2010/main" val="1580431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2665B-D28F-418B-B931-8A24C9C2B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7212" y="2112393"/>
            <a:ext cx="4114800" cy="1940756"/>
          </a:xfrm>
        </p:spPr>
        <p:txBody>
          <a:bodyPr/>
          <a:lstStyle/>
          <a:p>
            <a:r>
              <a:rPr lang="en-US" dirty="0"/>
              <a:t>Questions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305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5A486-E089-4C54-A68A-60CB694A5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622"/>
            <a:ext cx="4114800" cy="1940756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graphicFrame>
        <p:nvGraphicFramePr>
          <p:cNvPr id="3" name="Content Placeholder 2" descr="Smartart Placeholder">
            <a:extLst>
              <a:ext uri="{FF2B5EF4-FFF2-40B4-BE49-F238E27FC236}">
                <a16:creationId xmlns:a16="http://schemas.microsoft.com/office/drawing/2014/main" id="{D41CF951-56CC-434C-A55F-04ED1686AC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4459874"/>
              </p:ext>
            </p:extLst>
          </p:nvPr>
        </p:nvGraphicFramePr>
        <p:xfrm>
          <a:off x="6382987" y="571480"/>
          <a:ext cx="5432962" cy="5734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86371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36583C-540E-4D97-A47B-2B674589F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926" y="4167182"/>
            <a:ext cx="9664148" cy="2500136"/>
          </a:xfrm>
        </p:spPr>
        <p:txBody>
          <a:bodyPr/>
          <a:lstStyle/>
          <a:p>
            <a:r>
              <a:rPr lang="en-US" dirty="0"/>
              <a:t>Problem</a:t>
            </a:r>
            <a:br>
              <a:rPr lang="en-US" dirty="0"/>
            </a:br>
            <a:r>
              <a:rPr lang="en-US" dirty="0"/>
              <a:t>STATEMENT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BFB78A-BD5E-40DD-BD85-C69E2C4A6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86936" y="4407067"/>
            <a:ext cx="5792395" cy="2020366"/>
          </a:xfrm>
        </p:spPr>
        <p:txBody>
          <a:bodyPr/>
          <a:lstStyle/>
          <a:p>
            <a:r>
              <a:rPr lang="en-US" dirty="0"/>
              <a:t>Twitter in recent years has become a cesspool of racism and hate comments. Minority groups, celebrities, sports personalities are all targets of abuse on a regular basis. </a:t>
            </a:r>
          </a:p>
          <a:p>
            <a:endParaRPr lang="en-US" dirty="0"/>
          </a:p>
          <a:p>
            <a:r>
              <a:rPr lang="en-US" dirty="0"/>
              <a:t>Is there a way to overcome this problem so that twitter becomes a safe place for everyone again?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DC74B7CB-6DB8-47E4-A7E4-8CDE7C5C40D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7737" b="7737"/>
          <a:stretch>
            <a:fillRect/>
          </a:stretch>
        </p:blipFill>
        <p:spPr>
          <a:xfrm>
            <a:off x="1" y="0"/>
            <a:ext cx="3959440" cy="2130641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8C3D379-0868-4A39-820F-356993755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5644" y="19366"/>
            <a:ext cx="3356355" cy="164075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EB32390-4D9C-4F66-A254-32B967334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0205" y="1582629"/>
            <a:ext cx="311467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15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21489-3E93-4BA4-BD2A-267BE4E2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Objective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D2166-B7A1-454E-8982-4782317E8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59423" cy="4667250"/>
          </a:xfrm>
        </p:spPr>
        <p:txBody>
          <a:bodyPr>
            <a:normAutofit/>
          </a:bodyPr>
          <a:lstStyle/>
          <a:p>
            <a:r>
              <a:rPr lang="en-IN" sz="2000" dirty="0"/>
              <a:t>Our objective is to design an application that helps us to overcome  the problem of hate speech.</a:t>
            </a:r>
          </a:p>
          <a:p>
            <a:pPr marL="0" indent="0">
              <a:buNone/>
            </a:pPr>
            <a:endParaRPr lang="en-IN" sz="2000" dirty="0"/>
          </a:p>
          <a:p>
            <a:r>
              <a:rPr lang="en-IN" sz="2000" dirty="0"/>
              <a:t>Our application has 3 features</a:t>
            </a:r>
          </a:p>
          <a:p>
            <a:pPr lvl="1"/>
            <a:r>
              <a:rPr lang="en-IN" sz="2000" dirty="0"/>
              <a:t>Allows us to view a filtered clean version of twitter without hate comments</a:t>
            </a:r>
          </a:p>
          <a:p>
            <a:pPr lvl="1"/>
            <a:r>
              <a:rPr lang="en-IN" sz="2000" dirty="0"/>
              <a:t>Find if a particular tweet is offensive</a:t>
            </a:r>
          </a:p>
          <a:p>
            <a:pPr lvl="1"/>
            <a:r>
              <a:rPr lang="en-IN" sz="2000" dirty="0"/>
              <a:t>Find if a particular user is racist and an option to report them.</a:t>
            </a:r>
          </a:p>
        </p:txBody>
      </p:sp>
      <p:pic>
        <p:nvPicPr>
          <p:cNvPr id="4" name="HateFilter_Demo Video&amp;Audio ">
            <a:hlinkClick r:id="" action="ppaction://media"/>
            <a:extLst>
              <a:ext uri="{FF2B5EF4-FFF2-40B4-BE49-F238E27FC236}">
                <a16:creationId xmlns:a16="http://schemas.microsoft.com/office/drawing/2014/main" id="{26A9592E-5ED1-4FF9-9021-11580AB860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97623" y="1690688"/>
            <a:ext cx="6729273" cy="466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3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5FF0F-D051-4D83-A8EA-F5783FEE1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D487E-46F0-46FD-B018-B99E0121C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 DATA EXTRACTION</a:t>
            </a:r>
          </a:p>
          <a:p>
            <a:endParaRPr lang="en-IN" dirty="0"/>
          </a:p>
          <a:p>
            <a:r>
              <a:rPr lang="en-IN" dirty="0"/>
              <a:t>Over 3000 English tweets were extracted from Twitter using 2 methods</a:t>
            </a:r>
          </a:p>
          <a:p>
            <a:pPr lvl="1"/>
            <a:r>
              <a:rPr lang="en-IN" dirty="0"/>
              <a:t>Through user timelines</a:t>
            </a:r>
          </a:p>
          <a:p>
            <a:pPr lvl="1"/>
            <a:r>
              <a:rPr lang="en-IN" dirty="0"/>
              <a:t>Through trending hashtags</a:t>
            </a:r>
          </a:p>
          <a:p>
            <a:pPr lvl="1"/>
            <a:endParaRPr lang="en-IN" dirty="0"/>
          </a:p>
          <a:p>
            <a:r>
              <a:rPr lang="en-IN" dirty="0"/>
              <a:t>Most of the offensive tweets were collected through user timeline since explicitly searching for particular offensive hashtags would make the model biased towards those words.</a:t>
            </a:r>
          </a:p>
          <a:p>
            <a:endParaRPr lang="en-IN" dirty="0"/>
          </a:p>
          <a:p>
            <a:r>
              <a:rPr lang="en-IN" dirty="0"/>
              <a:t>For other languages, we used pre collected data from various sources. </a:t>
            </a:r>
          </a:p>
          <a:p>
            <a:pPr lvl="1"/>
            <a:r>
              <a:rPr lang="en-IN" dirty="0"/>
              <a:t>The languages we were able to get data for were French, Danish, Greek, Arabic, Turkish, Indonesian and Hindi.</a:t>
            </a:r>
          </a:p>
        </p:txBody>
      </p:sp>
    </p:spTree>
    <p:extLst>
      <p:ext uri="{BB962C8B-B14F-4D97-AF65-F5344CB8AC3E}">
        <p14:creationId xmlns:p14="http://schemas.microsoft.com/office/powerpoint/2010/main" val="242989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5FF0F-D051-4D83-A8EA-F5783FEE1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D487E-46F0-46FD-B018-B99E0121C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 DATA LABELLING</a:t>
            </a:r>
          </a:p>
          <a:p>
            <a:endParaRPr lang="en-IN" dirty="0"/>
          </a:p>
          <a:p>
            <a:r>
              <a:rPr lang="en-IN" dirty="0"/>
              <a:t>Everyone’s definition of offensive or not varies. So we created the following rule set to label our data.</a:t>
            </a:r>
          </a:p>
          <a:p>
            <a:pPr lvl="1"/>
            <a:endParaRPr lang="en-IN" dirty="0"/>
          </a:p>
          <a:p>
            <a:pPr marL="342900" marR="26035" lvl="0" indent="-342900" algn="just">
              <a:lnSpc>
                <a:spcPct val="95000"/>
              </a:lnSpc>
              <a:spcBef>
                <a:spcPts val="705"/>
              </a:spcBef>
              <a:spcAft>
                <a:spcPts val="0"/>
              </a:spcAft>
              <a:buFont typeface="+mj-lt"/>
              <a:buAutoNum type="arabicParenBoth"/>
            </a:pPr>
            <a:r>
              <a:rPr lang="en-US" sz="1800" dirty="0">
                <a:effectLst/>
                <a:latin typeface="+mj-lt"/>
                <a:ea typeface="Times New Roman" panose="02020603050405020304" pitchFamily="18" charset="0"/>
              </a:rPr>
              <a:t>Fuck has become a very commonly used word in online slang. We shouldn’t label a tweet as offensive just because it contains the word. We need to look at the word following </a:t>
            </a:r>
            <a:r>
              <a:rPr lang="en-US" sz="1800" i="1" dirty="0">
                <a:effectLst/>
                <a:latin typeface="+mj-lt"/>
                <a:ea typeface="Times New Roman" panose="02020603050405020304" pitchFamily="18" charset="0"/>
              </a:rPr>
              <a:t>fuck 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</a:rPr>
              <a:t>too.</a:t>
            </a:r>
            <a:endParaRPr lang="en-IN" sz="1800" dirty="0">
              <a:effectLst/>
              <a:latin typeface="+mj-lt"/>
              <a:ea typeface="Times New Roman" panose="02020603050405020304" pitchFamily="18" charset="0"/>
            </a:endParaRPr>
          </a:p>
          <a:p>
            <a:pPr marL="342900" marR="26035" lvl="0" indent="-342900" algn="just">
              <a:lnSpc>
                <a:spcPct val="95000"/>
              </a:lnSpc>
              <a:spcBef>
                <a:spcPts val="705"/>
              </a:spcBef>
              <a:spcAft>
                <a:spcPts val="0"/>
              </a:spcAft>
              <a:buFont typeface="+mj-lt"/>
              <a:buAutoNum type="arabicParenBoth"/>
            </a:pPr>
            <a:r>
              <a:rPr lang="en-US" sz="1800" dirty="0">
                <a:effectLst/>
                <a:latin typeface="+mj-lt"/>
                <a:ea typeface="Times New Roman" panose="02020603050405020304" pitchFamily="18" charset="0"/>
              </a:rPr>
              <a:t>Tweets containing words like bitch, whore, nigger are offensive no matter what the context is.</a:t>
            </a:r>
            <a:endParaRPr lang="en-IN" sz="1800" dirty="0">
              <a:effectLst/>
              <a:latin typeface="+mj-lt"/>
              <a:ea typeface="Times New Roman" panose="02020603050405020304" pitchFamily="18" charset="0"/>
            </a:endParaRPr>
          </a:p>
          <a:p>
            <a:pPr marL="342900" marR="26035" lvl="0" indent="-342900" algn="just">
              <a:lnSpc>
                <a:spcPct val="95000"/>
              </a:lnSpc>
              <a:spcBef>
                <a:spcPts val="705"/>
              </a:spcBef>
              <a:spcAft>
                <a:spcPts val="0"/>
              </a:spcAft>
              <a:buFont typeface="+mj-lt"/>
              <a:buAutoNum type="arabicParenBoth"/>
            </a:pPr>
            <a:r>
              <a:rPr lang="en-US" sz="1800" dirty="0">
                <a:effectLst/>
                <a:latin typeface="+mj-lt"/>
                <a:ea typeface="Times New Roman" panose="02020603050405020304" pitchFamily="18" charset="0"/>
              </a:rPr>
              <a:t>Sometimes, words in isolation may not be offensive but as a whole it might be offensive. Eg. I hate gays/ I hate black people.</a:t>
            </a:r>
            <a:endParaRPr lang="en-IN" sz="1800" dirty="0">
              <a:effectLst/>
              <a:latin typeface="+mj-lt"/>
              <a:ea typeface="Times New Roman" panose="02020603050405020304" pitchFamily="18" charset="0"/>
            </a:endParaRPr>
          </a:p>
          <a:p>
            <a:pPr marL="342900" marR="26035" lvl="0" indent="-342900" algn="just">
              <a:lnSpc>
                <a:spcPct val="95000"/>
              </a:lnSpc>
              <a:spcBef>
                <a:spcPts val="705"/>
              </a:spcBef>
              <a:spcAft>
                <a:spcPts val="0"/>
              </a:spcAft>
              <a:buFont typeface="+mj-lt"/>
              <a:buAutoNum type="arabicParenBoth"/>
            </a:pPr>
            <a:r>
              <a:rPr lang="en-US" sz="1800" dirty="0">
                <a:effectLst/>
                <a:latin typeface="+mj-lt"/>
                <a:ea typeface="Times New Roman" panose="02020603050405020304" pitchFamily="18" charset="0"/>
              </a:rPr>
              <a:t>Stop words shouldn’t be removed. They can change the meaning of a sentence. </a:t>
            </a:r>
            <a:r>
              <a:rPr lang="en-US" sz="1800" dirty="0" err="1">
                <a:effectLst/>
                <a:latin typeface="+mj-lt"/>
                <a:ea typeface="Times New Roman" panose="02020603050405020304" pitchFamily="18" charset="0"/>
              </a:rPr>
              <a:t>Eg</a:t>
            </a:r>
            <a:r>
              <a:rPr lang="en-US" sz="1800" dirty="0">
                <a:effectLst/>
                <a:latin typeface="+mj-lt"/>
                <a:ea typeface="Times New Roman" panose="02020603050405020304" pitchFamily="18" charset="0"/>
              </a:rPr>
              <a:t>: You are a monkey – offensive; you have a monkey – non offensive.</a:t>
            </a:r>
            <a:endParaRPr lang="en-IN" sz="1800" dirty="0">
              <a:effectLst/>
              <a:latin typeface="+mj-lt"/>
              <a:ea typeface="Times New Roman" panose="02020603050405020304" pitchFamily="18" charset="0"/>
            </a:endParaRPr>
          </a:p>
          <a:p>
            <a:pPr marL="342900" marR="26035" lvl="0" indent="-342900" algn="just">
              <a:lnSpc>
                <a:spcPct val="95000"/>
              </a:lnSpc>
              <a:spcBef>
                <a:spcPts val="705"/>
              </a:spcBef>
              <a:spcAft>
                <a:spcPts val="0"/>
              </a:spcAft>
              <a:buFont typeface="+mj-lt"/>
              <a:buAutoNum type="arabicParenBoth"/>
            </a:pPr>
            <a:r>
              <a:rPr lang="en-US" sz="1800" dirty="0">
                <a:effectLst/>
                <a:latin typeface="+mj-lt"/>
                <a:ea typeface="Times New Roman" panose="02020603050405020304" pitchFamily="18" charset="0"/>
              </a:rPr>
              <a:t>Death threats – offensive</a:t>
            </a:r>
            <a:endParaRPr lang="en-IN" sz="1800" dirty="0">
              <a:effectLst/>
              <a:latin typeface="+mj-lt"/>
              <a:ea typeface="Times New Roman" panose="02020603050405020304" pitchFamily="18" charset="0"/>
            </a:endParaRPr>
          </a:p>
          <a:p>
            <a:pPr marL="342900" marR="26035" lvl="0" indent="-342900" algn="just">
              <a:lnSpc>
                <a:spcPct val="95000"/>
              </a:lnSpc>
              <a:spcBef>
                <a:spcPts val="705"/>
              </a:spcBef>
              <a:spcAft>
                <a:spcPts val="0"/>
              </a:spcAft>
              <a:buFont typeface="+mj-lt"/>
              <a:buAutoNum type="arabicParenBoth"/>
            </a:pPr>
            <a:r>
              <a:rPr lang="en-US" sz="1800" dirty="0">
                <a:effectLst/>
                <a:latin typeface="+mj-lt"/>
                <a:ea typeface="Times New Roman" panose="02020603050405020304" pitchFamily="18" charset="0"/>
              </a:rPr>
              <a:t>Racism towards a particular community – Jews, blacks, gays is offensive.</a:t>
            </a:r>
            <a:endParaRPr lang="en-IN" sz="1800" dirty="0">
              <a:effectLst/>
              <a:latin typeface="+mj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382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C7195-29E1-4D89-8C56-C2573A13E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A79A4-9E9B-4935-A3D0-5433C1C7B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Word Clouds on offensive and non offensive tweets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2C29C0-6803-4262-91AE-5720CE733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74" y="2464616"/>
            <a:ext cx="4962525" cy="3952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2E6710-3128-42F5-82D7-770765DE7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275" y="2464615"/>
            <a:ext cx="49625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05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D626-28E2-4B33-9295-109C813D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graphicFrame>
        <p:nvGraphicFramePr>
          <p:cNvPr id="4" name="Content Placeholder 3" descr="Smartart Placeholder">
            <a:extLst>
              <a:ext uri="{FF2B5EF4-FFF2-40B4-BE49-F238E27FC236}">
                <a16:creationId xmlns:a16="http://schemas.microsoft.com/office/drawing/2014/main" id="{96881802-4200-4DD5-8212-5193A5198C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6621325"/>
              </p:ext>
            </p:extLst>
          </p:nvPr>
        </p:nvGraphicFramePr>
        <p:xfrm>
          <a:off x="838200" y="1825625"/>
          <a:ext cx="1030877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37662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0AAE8-30CB-4488-9D28-8C2F92B86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26" y="60517"/>
            <a:ext cx="3123457" cy="902708"/>
          </a:xfrm>
        </p:spPr>
        <p:txBody>
          <a:bodyPr>
            <a:normAutofit/>
          </a:bodyPr>
          <a:lstStyle/>
          <a:p>
            <a:r>
              <a:rPr lang="en-IN" sz="3200" dirty="0"/>
              <a:t>Process flow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3CBAFEC-BC58-4A31-93BD-8D02F84EAF87}"/>
              </a:ext>
            </a:extLst>
          </p:cNvPr>
          <p:cNvSpPr/>
          <p:nvPr/>
        </p:nvSpPr>
        <p:spPr>
          <a:xfrm>
            <a:off x="5899942" y="452761"/>
            <a:ext cx="914400" cy="6461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Tweet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B9778A5-108B-41DF-8E6B-43AA00534E08}"/>
              </a:ext>
            </a:extLst>
          </p:cNvPr>
          <p:cNvSpPr/>
          <p:nvPr/>
        </p:nvSpPr>
        <p:spPr>
          <a:xfrm>
            <a:off x="4918223" y="1388120"/>
            <a:ext cx="3053919" cy="825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 Pre-processing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7CABA6D-5839-4E9A-BB4F-8E263F012752}"/>
              </a:ext>
            </a:extLst>
          </p:cNvPr>
          <p:cNvSpPr/>
          <p:nvPr/>
        </p:nvSpPr>
        <p:spPr>
          <a:xfrm>
            <a:off x="4918223" y="2534764"/>
            <a:ext cx="3053919" cy="825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Feature Extraction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3FFE89-012C-4392-A38C-C891E3F435FB}"/>
              </a:ext>
            </a:extLst>
          </p:cNvPr>
          <p:cNvSpPr/>
          <p:nvPr/>
        </p:nvSpPr>
        <p:spPr>
          <a:xfrm>
            <a:off x="4974458" y="3637498"/>
            <a:ext cx="3053919" cy="825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Language Detection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CBA0CB-8AAA-4CAF-8610-9C4E42DF28A2}"/>
              </a:ext>
            </a:extLst>
          </p:cNvPr>
          <p:cNvSpPr/>
          <p:nvPr/>
        </p:nvSpPr>
        <p:spPr>
          <a:xfrm>
            <a:off x="844853" y="4942096"/>
            <a:ext cx="1685282" cy="825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Offensive Tweet Classifier (EN)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A83A540-F2EE-4966-A513-B4BAB383F3ED}"/>
              </a:ext>
            </a:extLst>
          </p:cNvPr>
          <p:cNvSpPr/>
          <p:nvPr/>
        </p:nvSpPr>
        <p:spPr>
          <a:xfrm>
            <a:off x="2918530" y="4942096"/>
            <a:ext cx="1685282" cy="82562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Offensive Tweet Classifier (FR)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CD49D74-12DC-47ED-BF69-1112621AB094}"/>
              </a:ext>
            </a:extLst>
          </p:cNvPr>
          <p:cNvSpPr/>
          <p:nvPr/>
        </p:nvSpPr>
        <p:spPr>
          <a:xfrm>
            <a:off x="5139424" y="4953679"/>
            <a:ext cx="1685282" cy="82562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Offensive Tweet Classifier (GR)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1AF2512-09EE-4A81-894D-BE2580EB694F}"/>
              </a:ext>
            </a:extLst>
          </p:cNvPr>
          <p:cNvSpPr/>
          <p:nvPr/>
        </p:nvSpPr>
        <p:spPr>
          <a:xfrm>
            <a:off x="9135855" y="4962009"/>
            <a:ext cx="1685282" cy="82562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Offensive Tweet Classifier (HI)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269E73E-6ECE-477A-BB3F-D64EE79B12AB}"/>
              </a:ext>
            </a:extLst>
          </p:cNvPr>
          <p:cNvSpPr/>
          <p:nvPr/>
        </p:nvSpPr>
        <p:spPr>
          <a:xfrm>
            <a:off x="578527" y="6026043"/>
            <a:ext cx="957308" cy="5403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Off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974B7F6-42A7-4BAA-A489-66628236F306}"/>
              </a:ext>
            </a:extLst>
          </p:cNvPr>
          <p:cNvSpPr/>
          <p:nvPr/>
        </p:nvSpPr>
        <p:spPr>
          <a:xfrm>
            <a:off x="1657903" y="6045000"/>
            <a:ext cx="957308" cy="5403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Not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DAC4C39-7E3A-434F-8BA2-2A90108220C6}"/>
              </a:ext>
            </a:extLst>
          </p:cNvPr>
          <p:cNvSpPr/>
          <p:nvPr/>
        </p:nvSpPr>
        <p:spPr>
          <a:xfrm>
            <a:off x="2737279" y="6055851"/>
            <a:ext cx="957308" cy="54039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Off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FE934C0-8632-44DF-BF7A-3D812412502C}"/>
              </a:ext>
            </a:extLst>
          </p:cNvPr>
          <p:cNvSpPr/>
          <p:nvPr/>
        </p:nvSpPr>
        <p:spPr>
          <a:xfrm>
            <a:off x="3816655" y="6055851"/>
            <a:ext cx="957308" cy="54039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Not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0C79F50-A914-4AE6-9F6D-42A22E88B6F4}"/>
              </a:ext>
            </a:extLst>
          </p:cNvPr>
          <p:cNvSpPr/>
          <p:nvPr/>
        </p:nvSpPr>
        <p:spPr>
          <a:xfrm>
            <a:off x="6141859" y="6079309"/>
            <a:ext cx="957308" cy="54039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Not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EBAEF60-9FAF-44DC-8FD0-DEA17ADF58C4}"/>
              </a:ext>
            </a:extLst>
          </p:cNvPr>
          <p:cNvSpPr/>
          <p:nvPr/>
        </p:nvSpPr>
        <p:spPr>
          <a:xfrm>
            <a:off x="5024757" y="6094660"/>
            <a:ext cx="957308" cy="54039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Off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ADC9A8-459D-47E2-917A-2C08C404BC84}"/>
              </a:ext>
            </a:extLst>
          </p:cNvPr>
          <p:cNvSpPr/>
          <p:nvPr/>
        </p:nvSpPr>
        <p:spPr>
          <a:xfrm>
            <a:off x="8967922" y="6055850"/>
            <a:ext cx="957308" cy="54039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Off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6004265-9FEB-40F5-8058-FF34235ED3CB}"/>
              </a:ext>
            </a:extLst>
          </p:cNvPr>
          <p:cNvSpPr/>
          <p:nvPr/>
        </p:nvSpPr>
        <p:spPr>
          <a:xfrm>
            <a:off x="10127944" y="6027521"/>
            <a:ext cx="957308" cy="54039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Not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B3CFC95-2DF5-493E-9335-0FF2EAF7520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6357142" y="1098927"/>
            <a:ext cx="0" cy="289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2B0A1E7-C5ED-4A05-9DB4-E24787D33FF9}"/>
              </a:ext>
            </a:extLst>
          </p:cNvPr>
          <p:cNvCxnSpPr>
            <a:cxnSpLocks/>
          </p:cNvCxnSpPr>
          <p:nvPr/>
        </p:nvCxnSpPr>
        <p:spPr>
          <a:xfrm>
            <a:off x="6357142" y="2213743"/>
            <a:ext cx="0" cy="321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F8B0145-AC5A-4F10-8C11-47CFFF038EF2}"/>
              </a:ext>
            </a:extLst>
          </p:cNvPr>
          <p:cNvCxnSpPr>
            <a:cxnSpLocks/>
          </p:cNvCxnSpPr>
          <p:nvPr/>
        </p:nvCxnSpPr>
        <p:spPr>
          <a:xfrm>
            <a:off x="6357142" y="3322140"/>
            <a:ext cx="11090" cy="335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44FAD17-F4D5-4395-8940-18F30DB25292}"/>
              </a:ext>
            </a:extLst>
          </p:cNvPr>
          <p:cNvCxnSpPr>
            <a:cxnSpLocks/>
          </p:cNvCxnSpPr>
          <p:nvPr/>
        </p:nvCxnSpPr>
        <p:spPr>
          <a:xfrm>
            <a:off x="6386009" y="4463121"/>
            <a:ext cx="0" cy="242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C7007A9-879E-43CF-9DA9-8A7481C0B989}"/>
              </a:ext>
            </a:extLst>
          </p:cNvPr>
          <p:cNvCxnSpPr/>
          <p:nvPr/>
        </p:nvCxnSpPr>
        <p:spPr>
          <a:xfrm flipH="1">
            <a:off x="1766654" y="4705165"/>
            <a:ext cx="46785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1C61538-2DE3-4E63-9D54-D97C1F83F8CB}"/>
              </a:ext>
            </a:extLst>
          </p:cNvPr>
          <p:cNvCxnSpPr>
            <a:cxnSpLocks/>
          </p:cNvCxnSpPr>
          <p:nvPr/>
        </p:nvCxnSpPr>
        <p:spPr>
          <a:xfrm flipH="1">
            <a:off x="6445182" y="4705165"/>
            <a:ext cx="36398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CCB7244-8BEE-4DF9-ACCD-9B43F944903B}"/>
              </a:ext>
            </a:extLst>
          </p:cNvPr>
          <p:cNvCxnSpPr/>
          <p:nvPr/>
        </p:nvCxnSpPr>
        <p:spPr>
          <a:xfrm>
            <a:off x="1766654" y="4705165"/>
            <a:ext cx="0" cy="236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7BDCA9D-B626-4FB5-AF03-1E6196593B17}"/>
              </a:ext>
            </a:extLst>
          </p:cNvPr>
          <p:cNvCxnSpPr/>
          <p:nvPr/>
        </p:nvCxnSpPr>
        <p:spPr>
          <a:xfrm>
            <a:off x="3744895" y="4705164"/>
            <a:ext cx="0" cy="236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2026817-82F9-44B7-9FAE-43A051F72391}"/>
              </a:ext>
            </a:extLst>
          </p:cNvPr>
          <p:cNvCxnSpPr/>
          <p:nvPr/>
        </p:nvCxnSpPr>
        <p:spPr>
          <a:xfrm>
            <a:off x="6056048" y="4725078"/>
            <a:ext cx="0" cy="236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E507A0A-560A-44D9-A401-B93ABF77759C}"/>
              </a:ext>
            </a:extLst>
          </p:cNvPr>
          <p:cNvCxnSpPr/>
          <p:nvPr/>
        </p:nvCxnSpPr>
        <p:spPr>
          <a:xfrm>
            <a:off x="10085024" y="4705164"/>
            <a:ext cx="0" cy="236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8D69968-85F2-40FA-8B78-F49071A5C933}"/>
              </a:ext>
            </a:extLst>
          </p:cNvPr>
          <p:cNvCxnSpPr/>
          <p:nvPr/>
        </p:nvCxnSpPr>
        <p:spPr>
          <a:xfrm>
            <a:off x="1127462" y="5885896"/>
            <a:ext cx="976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9703084-5288-46E7-9685-FA330C8AAD05}"/>
              </a:ext>
            </a:extLst>
          </p:cNvPr>
          <p:cNvCxnSpPr/>
          <p:nvPr/>
        </p:nvCxnSpPr>
        <p:spPr>
          <a:xfrm>
            <a:off x="3179689" y="5887378"/>
            <a:ext cx="976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77A620A-860B-49FD-9703-3AF5252BB2D7}"/>
              </a:ext>
            </a:extLst>
          </p:cNvPr>
          <p:cNvCxnSpPr/>
          <p:nvPr/>
        </p:nvCxnSpPr>
        <p:spPr>
          <a:xfrm>
            <a:off x="5524877" y="5888859"/>
            <a:ext cx="976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97A89C0-F662-4055-8BC4-B4FC87B29F8F}"/>
              </a:ext>
            </a:extLst>
          </p:cNvPr>
          <p:cNvCxnSpPr/>
          <p:nvPr/>
        </p:nvCxnSpPr>
        <p:spPr>
          <a:xfrm>
            <a:off x="9502084" y="5888855"/>
            <a:ext cx="976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A6814B7-C840-4975-879D-D69F1DA582ED}"/>
              </a:ext>
            </a:extLst>
          </p:cNvPr>
          <p:cNvCxnSpPr>
            <a:cxnSpLocks/>
          </p:cNvCxnSpPr>
          <p:nvPr/>
        </p:nvCxnSpPr>
        <p:spPr>
          <a:xfrm flipH="1">
            <a:off x="1687496" y="5767719"/>
            <a:ext cx="1" cy="1181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2C76E66-B0B2-4F4E-981A-A747924E5B9B}"/>
              </a:ext>
            </a:extLst>
          </p:cNvPr>
          <p:cNvCxnSpPr>
            <a:cxnSpLocks/>
          </p:cNvCxnSpPr>
          <p:nvPr/>
        </p:nvCxnSpPr>
        <p:spPr>
          <a:xfrm flipH="1">
            <a:off x="3748596" y="5751445"/>
            <a:ext cx="1" cy="1181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D31E6AC-8D82-4BC0-940E-BFAF5AF9FAA6}"/>
              </a:ext>
            </a:extLst>
          </p:cNvPr>
          <p:cNvCxnSpPr>
            <a:cxnSpLocks/>
          </p:cNvCxnSpPr>
          <p:nvPr/>
        </p:nvCxnSpPr>
        <p:spPr>
          <a:xfrm flipH="1">
            <a:off x="6040518" y="5744044"/>
            <a:ext cx="1" cy="1181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4461DF9-AFE0-4604-9667-2F71F2DAE74F}"/>
              </a:ext>
            </a:extLst>
          </p:cNvPr>
          <p:cNvCxnSpPr>
            <a:cxnSpLocks/>
          </p:cNvCxnSpPr>
          <p:nvPr/>
        </p:nvCxnSpPr>
        <p:spPr>
          <a:xfrm flipH="1">
            <a:off x="9982216" y="5779554"/>
            <a:ext cx="1" cy="1181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4A172A1-8D85-43EF-B073-E7BCE434128A}"/>
              </a:ext>
            </a:extLst>
          </p:cNvPr>
          <p:cNvCxnSpPr>
            <a:cxnSpLocks/>
          </p:cNvCxnSpPr>
          <p:nvPr/>
        </p:nvCxnSpPr>
        <p:spPr>
          <a:xfrm>
            <a:off x="1127462" y="5885896"/>
            <a:ext cx="0" cy="140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94ECB40-A61F-4A9F-A2F4-1F9B8A4C96CE}"/>
              </a:ext>
            </a:extLst>
          </p:cNvPr>
          <p:cNvCxnSpPr>
            <a:cxnSpLocks/>
          </p:cNvCxnSpPr>
          <p:nvPr/>
        </p:nvCxnSpPr>
        <p:spPr>
          <a:xfrm>
            <a:off x="3188561" y="5887374"/>
            <a:ext cx="0" cy="140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2389C25-0D9F-42F1-BACD-7C7CD3865F20}"/>
              </a:ext>
            </a:extLst>
          </p:cNvPr>
          <p:cNvCxnSpPr>
            <a:cxnSpLocks/>
          </p:cNvCxnSpPr>
          <p:nvPr/>
        </p:nvCxnSpPr>
        <p:spPr>
          <a:xfrm>
            <a:off x="5524871" y="5897729"/>
            <a:ext cx="0" cy="140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81E04B4-0584-43AD-8723-5DFC07BE725A}"/>
              </a:ext>
            </a:extLst>
          </p:cNvPr>
          <p:cNvCxnSpPr>
            <a:cxnSpLocks/>
          </p:cNvCxnSpPr>
          <p:nvPr/>
        </p:nvCxnSpPr>
        <p:spPr>
          <a:xfrm>
            <a:off x="6501418" y="5879979"/>
            <a:ext cx="0" cy="140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D428560-816A-4BCB-B478-8571078144E6}"/>
              </a:ext>
            </a:extLst>
          </p:cNvPr>
          <p:cNvCxnSpPr>
            <a:cxnSpLocks/>
          </p:cNvCxnSpPr>
          <p:nvPr/>
        </p:nvCxnSpPr>
        <p:spPr>
          <a:xfrm>
            <a:off x="2098088" y="5897729"/>
            <a:ext cx="0" cy="140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45E0CB9-195C-4325-A05C-C84BC5D8ACCB}"/>
              </a:ext>
            </a:extLst>
          </p:cNvPr>
          <p:cNvCxnSpPr>
            <a:cxnSpLocks/>
          </p:cNvCxnSpPr>
          <p:nvPr/>
        </p:nvCxnSpPr>
        <p:spPr>
          <a:xfrm>
            <a:off x="4157707" y="5888851"/>
            <a:ext cx="0" cy="140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93B3EB8-3909-4F7D-8695-6EDB084107C9}"/>
              </a:ext>
            </a:extLst>
          </p:cNvPr>
          <p:cNvCxnSpPr>
            <a:cxnSpLocks/>
          </p:cNvCxnSpPr>
          <p:nvPr/>
        </p:nvCxnSpPr>
        <p:spPr>
          <a:xfrm>
            <a:off x="9510957" y="5888853"/>
            <a:ext cx="0" cy="140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48C35C8-A133-4317-8B64-8E983F8E28EB}"/>
              </a:ext>
            </a:extLst>
          </p:cNvPr>
          <p:cNvCxnSpPr>
            <a:cxnSpLocks/>
          </p:cNvCxnSpPr>
          <p:nvPr/>
        </p:nvCxnSpPr>
        <p:spPr>
          <a:xfrm>
            <a:off x="10478627" y="5888851"/>
            <a:ext cx="0" cy="140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3E94CEF8-4E74-4CB0-89B1-4A1B19118320}"/>
              </a:ext>
            </a:extLst>
          </p:cNvPr>
          <p:cNvSpPr/>
          <p:nvPr/>
        </p:nvSpPr>
        <p:spPr>
          <a:xfrm>
            <a:off x="7208663" y="5365942"/>
            <a:ext cx="150921" cy="1223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89F2EB3-701A-4BB0-8ED1-ABA405DCA967}"/>
              </a:ext>
            </a:extLst>
          </p:cNvPr>
          <p:cNvSpPr/>
          <p:nvPr/>
        </p:nvSpPr>
        <p:spPr>
          <a:xfrm>
            <a:off x="7796066" y="5356689"/>
            <a:ext cx="150921" cy="1223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9D74B82-5E7E-4B3C-80A1-DABD590DCD1B}"/>
              </a:ext>
            </a:extLst>
          </p:cNvPr>
          <p:cNvSpPr/>
          <p:nvPr/>
        </p:nvSpPr>
        <p:spPr>
          <a:xfrm>
            <a:off x="8337607" y="5356688"/>
            <a:ext cx="150921" cy="1223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5647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-Theme-Flower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MS-Theme-Flower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RENCE PRESENTATION" id="{0704AB8F-6471-43EE-9160-5DF446F75248}" vid="{E114BEE9-A6F0-43F7-90DC-D109E9E024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Modern conference presentation</Template>
  <TotalTime>1194</TotalTime>
  <Words>920</Words>
  <Application>Microsoft Office PowerPoint</Application>
  <PresentationFormat>Widescreen</PresentationFormat>
  <Paragraphs>112</Paragraphs>
  <Slides>14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Garamond</vt:lpstr>
      <vt:lpstr>Wingdings</vt:lpstr>
      <vt:lpstr>Office Theme</vt:lpstr>
      <vt:lpstr>Hate speech detection</vt:lpstr>
      <vt:lpstr>Overview</vt:lpstr>
      <vt:lpstr>Problem STATEMENT</vt:lpstr>
      <vt:lpstr>Objective of the project</vt:lpstr>
      <vt:lpstr>methodology</vt:lpstr>
      <vt:lpstr>methodology</vt:lpstr>
      <vt:lpstr>methodology</vt:lpstr>
      <vt:lpstr>Data Preprocessing</vt:lpstr>
      <vt:lpstr>Process flow</vt:lpstr>
      <vt:lpstr>Model building</vt:lpstr>
      <vt:lpstr>Challenges faced</vt:lpstr>
      <vt:lpstr>Demonstration of our product</vt:lpstr>
      <vt:lpstr>FUTURE SCOPE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Hate speech detection</dc:title>
  <dc:creator>Ajith Murugaian</dc:creator>
  <cp:lastModifiedBy>Ajith Murugaian</cp:lastModifiedBy>
  <cp:revision>38</cp:revision>
  <dcterms:created xsi:type="dcterms:W3CDTF">2020-12-16T17:20:31Z</dcterms:created>
  <dcterms:modified xsi:type="dcterms:W3CDTF">2020-12-20T06:01:15Z</dcterms:modified>
</cp:coreProperties>
</file>